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4032" r:id="rId5"/>
    <p:sldMasterId id="2147484044" r:id="rId6"/>
    <p:sldMasterId id="2147484050" r:id="rId7"/>
  </p:sldMasterIdLst>
  <p:notesMasterIdLst>
    <p:notesMasterId r:id="rId31"/>
  </p:notesMasterIdLst>
  <p:sldIdLst>
    <p:sldId id="258" r:id="rId8"/>
    <p:sldId id="299" r:id="rId9"/>
    <p:sldId id="318" r:id="rId10"/>
    <p:sldId id="294" r:id="rId11"/>
    <p:sldId id="310" r:id="rId12"/>
    <p:sldId id="313" r:id="rId13"/>
    <p:sldId id="312" r:id="rId14"/>
    <p:sldId id="293" r:id="rId15"/>
    <p:sldId id="311" r:id="rId16"/>
    <p:sldId id="314" r:id="rId17"/>
    <p:sldId id="315" r:id="rId18"/>
    <p:sldId id="316" r:id="rId19"/>
    <p:sldId id="317" r:id="rId20"/>
    <p:sldId id="288" r:id="rId21"/>
    <p:sldId id="376" r:id="rId22"/>
    <p:sldId id="256" r:id="rId23"/>
    <p:sldId id="341" r:id="rId24"/>
    <p:sldId id="342" r:id="rId25"/>
    <p:sldId id="282" r:id="rId26"/>
    <p:sldId id="304" r:id="rId27"/>
    <p:sldId id="359" r:id="rId28"/>
    <p:sldId id="362" r:id="rId29"/>
    <p:sldId id="325" r:id="rId30"/>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96"/>
    <a:srgbClr val="00884F"/>
    <a:srgbClr val="00624F"/>
    <a:srgbClr val="03BDF3"/>
    <a:srgbClr val="66C18C"/>
    <a:srgbClr val="002A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25" autoAdjust="0"/>
    <p:restoredTop sz="69638" autoAdjust="0"/>
  </p:normalViewPr>
  <p:slideViewPr>
    <p:cSldViewPr>
      <p:cViewPr varScale="1">
        <p:scale>
          <a:sx n="88" d="100"/>
          <a:sy n="88" d="100"/>
        </p:scale>
        <p:origin x="1848" y="184"/>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ableStyles" Target="tableStyles.xml"/><Relationship Id="rId8" Type="http://schemas.openxmlformats.org/officeDocument/2006/relationships/slide" Target="slides/slide1.xml"/></Relationships>
</file>

<file path=ppt/diagrams/_rels/data3.xml.rels><?xml version="1.0" encoding="UTF-8" standalone="yes"?>
<Relationships xmlns="http://schemas.openxmlformats.org/package/2006/relationships"><Relationship Id="rId3" Type="http://schemas.openxmlformats.org/officeDocument/2006/relationships/hyperlink" Target="https://www.ndrp.org.au/resources" TargetMode="External"/><Relationship Id="rId2" Type="http://schemas.openxmlformats.org/officeDocument/2006/relationships/hyperlink" Target="https://www.ndrp.org.au/researchagenda" TargetMode="External"/><Relationship Id="rId1" Type="http://schemas.openxmlformats.org/officeDocument/2006/relationships/hyperlink" Target="https://www.ndrp.org.au/principles" TargetMode="External"/><Relationship Id="rId6" Type="http://schemas.openxmlformats.org/officeDocument/2006/relationships/hyperlink" Target="https://apo.org.au/collection/309093/disability-research-collection" TargetMode="External"/><Relationship Id="rId5" Type="http://schemas.openxmlformats.org/officeDocument/2006/relationships/hyperlink" Target="https://content.ndrp.org.au/newsletter" TargetMode="External"/><Relationship Id="rId4" Type="http://schemas.openxmlformats.org/officeDocument/2006/relationships/hyperlink" Target="https://www.youtube.com/@NDRP_Australia" TargetMode="External"/></Relationships>
</file>

<file path=ppt/diagrams/_rels/data4.xml.rels><?xml version="1.0" encoding="UTF-8" standalone="yes"?>
<Relationships xmlns="http://schemas.openxmlformats.org/package/2006/relationships"><Relationship Id="rId3" Type="http://schemas.openxmlformats.org/officeDocument/2006/relationships/hyperlink" Target="https://www.ndrp.org.au/resources/co-design/how-to-build-a-co-design-team" TargetMode="External"/><Relationship Id="rId7" Type="http://schemas.openxmlformats.org/officeDocument/2006/relationships/hyperlink" Target="https://www.ndrp.org.au/resources/co-design/planning-for-purposeful-co-design" TargetMode="External"/><Relationship Id="rId2" Type="http://schemas.openxmlformats.org/officeDocument/2006/relationships/hyperlink" Target="https://www.ndrp.org.au/resources/co-design/co-design-in-action" TargetMode="External"/><Relationship Id="rId1" Type="http://schemas.openxmlformats.org/officeDocument/2006/relationships/hyperlink" Target="https://www.ndrp.org.au/resources/co-design" TargetMode="External"/><Relationship Id="rId6" Type="http://schemas.openxmlformats.org/officeDocument/2006/relationships/hyperlink" Target="https://apo.org.au/node/332493" TargetMode="External"/><Relationship Id="rId5" Type="http://schemas.openxmlformats.org/officeDocument/2006/relationships/hyperlink" Target="https://content.ndrp.org.au/partnership-resource-pack" TargetMode="External"/><Relationship Id="rId4" Type="http://schemas.openxmlformats.org/officeDocument/2006/relationships/hyperlink" Target="https://www.ndrp.org.au/resources/co-design/co-design-in-your-application" TargetMode="External"/></Relationships>
</file>

<file path=ppt/diagrams/_rels/data5.xml.rels><?xml version="1.0" encoding="UTF-8" standalone="yes"?>
<Relationships xmlns="http://schemas.openxmlformats.org/package/2006/relationships"><Relationship Id="rId8" Type="http://schemas.openxmlformats.org/officeDocument/2006/relationships/hyperlink" Target="https://youtube.com/playlist?list=PLUcd97LtYOwoG_-FdfUDHRVgvb49-HuqJ&amp;si=dpmRfOCO9wsuo5Tm" TargetMode="External"/><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hyperlink" Target="https://www.youtube.com/playlist?list=PLUcd97LtYOwoyGaOl_fQYvVOYDtzCbiF0" TargetMode="External"/><Relationship Id="rId7" Type="http://schemas.openxmlformats.org/officeDocument/2006/relationships/hyperlink" Target="https://www.youtube.com/playlist?list=PLUcd97LtYOwo9oVgD-RoXyX7faMgAIA74" TargetMode="External"/><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hyperlink" Target="https://www.youtube.com/playlist?list=PLUcd97LtYOwq_J0bzkxyE41ypvx5Dj3gf" TargetMode="External"/><Relationship Id="rId16" Type="http://schemas.openxmlformats.org/officeDocument/2006/relationships/image" Target="../media/image31.png"/><Relationship Id="rId1" Type="http://schemas.openxmlformats.org/officeDocument/2006/relationships/hyperlink" Target="https://www.youtube.com/playlist?list=PLUcd97LtYOwovz_MbgC6_J5JF4-O3xamY" TargetMode="External"/><Relationship Id="rId6" Type="http://schemas.openxmlformats.org/officeDocument/2006/relationships/hyperlink" Target="https://www.youtube.com/playlist?list=PLUcd97LtYOwoPepkg2PRm6rdb_W8bOW9z" TargetMode="External"/><Relationship Id="rId11" Type="http://schemas.openxmlformats.org/officeDocument/2006/relationships/image" Target="../media/image26.png"/><Relationship Id="rId5" Type="http://schemas.openxmlformats.org/officeDocument/2006/relationships/hyperlink" Target="https://www.youtube.com/playlist?list=PLUcd97LtYOwqybSW2PeR6fEf86aSNFW6I" TargetMode="External"/><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hyperlink" Target="https://www.youtube.com/playlist?list=PLUcd97LtYOwqvZn5Ld7veslJWTT1UjEKn" TargetMode="External"/><Relationship Id="rId9" Type="http://schemas.openxmlformats.org/officeDocument/2006/relationships/hyperlink" Target="https://www.youtube.com/playlist?list=PLUcd97LtYOwp0x5NV0Gg93rjKVROhwwyb" TargetMode="External"/><Relationship Id="rId14" Type="http://schemas.openxmlformats.org/officeDocument/2006/relationships/image" Target="../media/image29.png"/></Relationships>
</file>

<file path=ppt/diagrams/_rels/drawing3.xml.rels><?xml version="1.0" encoding="UTF-8" standalone="yes"?>
<Relationships xmlns="http://schemas.openxmlformats.org/package/2006/relationships"><Relationship Id="rId3" Type="http://schemas.openxmlformats.org/officeDocument/2006/relationships/hyperlink" Target="https://www.ndrp.org.au/resources" TargetMode="External"/><Relationship Id="rId2" Type="http://schemas.openxmlformats.org/officeDocument/2006/relationships/hyperlink" Target="https://www.ndrp.org.au/researchagenda" TargetMode="External"/><Relationship Id="rId1" Type="http://schemas.openxmlformats.org/officeDocument/2006/relationships/hyperlink" Target="https://www.ndrp.org.au/principles" TargetMode="External"/><Relationship Id="rId6" Type="http://schemas.openxmlformats.org/officeDocument/2006/relationships/hyperlink" Target="https://content.ndrp.org.au/newsletter" TargetMode="External"/><Relationship Id="rId5" Type="http://schemas.openxmlformats.org/officeDocument/2006/relationships/hyperlink" Target="https://apo.org.au/collection/309093/disability-research-collection" TargetMode="External"/><Relationship Id="rId4" Type="http://schemas.openxmlformats.org/officeDocument/2006/relationships/hyperlink" Target="https://www.youtube.com/@NDRP_Australia" TargetMode="External"/></Relationships>
</file>

<file path=ppt/diagrams/_rels/drawing4.xml.rels><?xml version="1.0" encoding="UTF-8" standalone="yes"?>
<Relationships xmlns="http://schemas.openxmlformats.org/package/2006/relationships"><Relationship Id="rId3" Type="http://schemas.openxmlformats.org/officeDocument/2006/relationships/hyperlink" Target="https://www.ndrp.org.au/resources/co-design" TargetMode="External"/><Relationship Id="rId7" Type="http://schemas.openxmlformats.org/officeDocument/2006/relationships/hyperlink" Target="https://www.ndrp.org.au/resources/co-design/co-design-in-your-application" TargetMode="External"/><Relationship Id="rId2" Type="http://schemas.openxmlformats.org/officeDocument/2006/relationships/hyperlink" Target="https://apo.org.au/node/332493" TargetMode="External"/><Relationship Id="rId1" Type="http://schemas.openxmlformats.org/officeDocument/2006/relationships/hyperlink" Target="https://content.ndrp.org.au/partnership-resource-pack" TargetMode="External"/><Relationship Id="rId6" Type="http://schemas.openxmlformats.org/officeDocument/2006/relationships/hyperlink" Target="https://www.ndrp.org.au/resources/co-design/how-to-build-a-co-design-team" TargetMode="External"/><Relationship Id="rId5" Type="http://schemas.openxmlformats.org/officeDocument/2006/relationships/hyperlink" Target="https://www.ndrp.org.au/resources/co-design/co-design-in-action" TargetMode="External"/><Relationship Id="rId4" Type="http://schemas.openxmlformats.org/officeDocument/2006/relationships/hyperlink" Target="https://www.ndrp.org.au/resources/co-design/planning-for-purposeful-co-design" TargetMode="External"/></Relationships>
</file>

<file path=ppt/diagrams/_rels/drawing5.xml.rels><?xml version="1.0" encoding="UTF-8" standalone="yes"?>
<Relationships xmlns="http://schemas.openxmlformats.org/package/2006/relationships"><Relationship Id="rId8" Type="http://schemas.openxmlformats.org/officeDocument/2006/relationships/hyperlink" Target="https://www.youtube.com/playlist?list=PLUcd97LtYOwqvZn5Ld7veslJWTT1UjEKn" TargetMode="External"/><Relationship Id="rId13" Type="http://schemas.openxmlformats.org/officeDocument/2006/relationships/image" Target="../media/image31.png"/><Relationship Id="rId18" Type="http://schemas.openxmlformats.org/officeDocument/2006/relationships/hyperlink" Target="https://www.youtube.com/playlist?list=PLUcd97LtYOwp0x5NV0Gg93rjKVROhwwyb" TargetMode="External"/><Relationship Id="rId3" Type="http://schemas.openxmlformats.org/officeDocument/2006/relationships/image" Target="../media/image26.png"/><Relationship Id="rId7" Type="http://schemas.openxmlformats.org/officeDocument/2006/relationships/image" Target="../media/image28.png"/><Relationship Id="rId12" Type="http://schemas.openxmlformats.org/officeDocument/2006/relationships/hyperlink" Target="https://www.youtube.com/playlist?list=PLUcd97LtYOwoPepkg2PRm6rdb_W8bOW9z" TargetMode="External"/><Relationship Id="rId17" Type="http://schemas.openxmlformats.org/officeDocument/2006/relationships/image" Target="../media/image33.png"/><Relationship Id="rId2" Type="http://schemas.openxmlformats.org/officeDocument/2006/relationships/hyperlink" Target="https://www.youtube.com/playlist?list=PLUcd97LtYOwovz_MbgC6_J5JF4-O3xamY" TargetMode="External"/><Relationship Id="rId16" Type="http://schemas.openxmlformats.org/officeDocument/2006/relationships/hyperlink" Target="https://youtube.com/playlist?list=PLUcd97LtYOwoG_-FdfUDHRVgvb49-HuqJ&amp;si=dpmRfOCO9wsuo5Tm" TargetMode="External"/><Relationship Id="rId1" Type="http://schemas.openxmlformats.org/officeDocument/2006/relationships/image" Target="../media/image25.png"/><Relationship Id="rId6" Type="http://schemas.openxmlformats.org/officeDocument/2006/relationships/hyperlink" Target="https://www.youtube.com/playlist?list=PLUcd97LtYOwoyGaOl_fQYvVOYDtzCbiF0" TargetMode="External"/><Relationship Id="rId11" Type="http://schemas.openxmlformats.org/officeDocument/2006/relationships/image" Target="../media/image30.png"/><Relationship Id="rId5" Type="http://schemas.openxmlformats.org/officeDocument/2006/relationships/image" Target="../media/image27.png"/><Relationship Id="rId15" Type="http://schemas.openxmlformats.org/officeDocument/2006/relationships/image" Target="../media/image32.png"/><Relationship Id="rId10" Type="http://schemas.openxmlformats.org/officeDocument/2006/relationships/hyperlink" Target="https://www.youtube.com/playlist?list=PLUcd97LtYOwqybSW2PeR6fEf86aSNFW6I" TargetMode="External"/><Relationship Id="rId4" Type="http://schemas.openxmlformats.org/officeDocument/2006/relationships/hyperlink" Target="https://www.youtube.com/playlist?list=PLUcd97LtYOwq_J0bzkxyE41ypvx5Dj3gf" TargetMode="External"/><Relationship Id="rId9" Type="http://schemas.openxmlformats.org/officeDocument/2006/relationships/image" Target="../media/image29.png"/><Relationship Id="rId14" Type="http://schemas.openxmlformats.org/officeDocument/2006/relationships/hyperlink" Target="https://www.youtube.com/playlist?list=PLUcd97LtYOwo9oVgD-RoXyX7faMgAIA74"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9264FF-216B-4DC7-A9D0-1A0DA22C4EED}" type="doc">
      <dgm:prSet loTypeId="urn:microsoft.com/office/officeart/2005/8/layout/cycle4" loCatId="relationship" qsTypeId="urn:microsoft.com/office/officeart/2005/8/quickstyle/simple1" qsCatId="simple" csTypeId="urn:microsoft.com/office/officeart/2005/8/colors/colorful1" csCatId="colorful" phldr="1"/>
      <dgm:spPr/>
      <dgm:t>
        <a:bodyPr/>
        <a:lstStyle/>
        <a:p>
          <a:endParaRPr lang="en-AU"/>
        </a:p>
      </dgm:t>
    </dgm:pt>
    <dgm:pt modelId="{118BE023-2854-4FC5-BC8F-F702EBD16ABF}">
      <dgm:prSet phldrT="[Text]" phldr="0" custT="1"/>
      <dgm:spPr>
        <a:solidFill>
          <a:srgbClr val="4488AB"/>
        </a:solidFill>
      </dgm:spPr>
      <dgm:t>
        <a:bodyPr/>
        <a:lstStyle/>
        <a:p>
          <a:r>
            <a:rPr lang="en-AU" sz="1000" b="1" dirty="0"/>
            <a:t>Partner organisation(s)</a:t>
          </a:r>
        </a:p>
      </dgm:t>
    </dgm:pt>
    <dgm:pt modelId="{B3922B01-2D38-4D14-B03B-62991DCE4561}" type="parTrans" cxnId="{DBA667BD-5979-48DA-8CF5-E27F268652E0}">
      <dgm:prSet/>
      <dgm:spPr/>
      <dgm:t>
        <a:bodyPr/>
        <a:lstStyle/>
        <a:p>
          <a:endParaRPr lang="en-AU" sz="1000" b="1"/>
        </a:p>
      </dgm:t>
    </dgm:pt>
    <dgm:pt modelId="{1A426A5A-0B4F-41E0-AFC5-025E69A00103}" type="sibTrans" cxnId="{DBA667BD-5979-48DA-8CF5-E27F268652E0}">
      <dgm:prSet custT="1"/>
      <dgm:spPr>
        <a:solidFill>
          <a:srgbClr val="4488AB"/>
        </a:solidFill>
      </dgm:spPr>
      <dgm:t>
        <a:bodyPr/>
        <a:lstStyle/>
        <a:p>
          <a:endParaRPr lang="en-AU" sz="1000" b="1"/>
        </a:p>
      </dgm:t>
    </dgm:pt>
    <dgm:pt modelId="{77E35B91-BAEB-4AC7-A100-604FC14E9E44}">
      <dgm:prSet phldrT="[Text]" phldr="0" custT="1"/>
      <dgm:spPr>
        <a:solidFill>
          <a:srgbClr val="2C3949"/>
        </a:solidFill>
      </dgm:spPr>
      <dgm:t>
        <a:bodyPr/>
        <a:lstStyle/>
        <a:p>
          <a:r>
            <a:rPr lang="en-AU" sz="1000" b="1" dirty="0"/>
            <a:t>Research Team Members</a:t>
          </a:r>
        </a:p>
      </dgm:t>
    </dgm:pt>
    <dgm:pt modelId="{58FE3DA5-0A60-41A3-A111-C9BC66E952EC}" type="parTrans" cxnId="{DDB02E19-9DAC-40B7-9465-217DEA3F7B51}">
      <dgm:prSet/>
      <dgm:spPr/>
      <dgm:t>
        <a:bodyPr/>
        <a:lstStyle/>
        <a:p>
          <a:endParaRPr lang="en-AU" sz="1000" b="1"/>
        </a:p>
      </dgm:t>
    </dgm:pt>
    <dgm:pt modelId="{23C2EA12-575A-422A-8668-264D4B269AAC}" type="sibTrans" cxnId="{DDB02E19-9DAC-40B7-9465-217DEA3F7B51}">
      <dgm:prSet custT="1"/>
      <dgm:spPr>
        <a:solidFill>
          <a:srgbClr val="2C3949"/>
        </a:solidFill>
      </dgm:spPr>
      <dgm:t>
        <a:bodyPr/>
        <a:lstStyle/>
        <a:p>
          <a:endParaRPr lang="en-AU" sz="1000" b="1"/>
        </a:p>
      </dgm:t>
    </dgm:pt>
    <dgm:pt modelId="{AF3CD601-1315-49BD-886B-A60D1E34DAB0}">
      <dgm:prSet phldrT="[Text]" phldr="0" custT="1"/>
      <dgm:spPr>
        <a:solidFill>
          <a:srgbClr val="2C3949"/>
        </a:solidFill>
      </dgm:spPr>
      <dgm:t>
        <a:bodyPr/>
        <a:lstStyle/>
        <a:p>
          <a:r>
            <a:rPr lang="en-AU" sz="1000" b="1" dirty="0"/>
            <a:t>Contact Person</a:t>
          </a:r>
        </a:p>
      </dgm:t>
    </dgm:pt>
    <dgm:pt modelId="{F81F4363-9605-4684-91E7-5739106852C8}" type="parTrans" cxnId="{6D4BB814-CF3B-4C93-8F54-BA1C8F857C9E}">
      <dgm:prSet/>
      <dgm:spPr/>
      <dgm:t>
        <a:bodyPr/>
        <a:lstStyle/>
        <a:p>
          <a:endParaRPr lang="en-AU" sz="1000" b="1"/>
        </a:p>
      </dgm:t>
    </dgm:pt>
    <dgm:pt modelId="{5B575981-1222-4F35-A84C-36D3F501CC5E}" type="sibTrans" cxnId="{6D4BB814-CF3B-4C93-8F54-BA1C8F857C9E}">
      <dgm:prSet custT="1"/>
      <dgm:spPr>
        <a:solidFill>
          <a:srgbClr val="2C3949"/>
        </a:solidFill>
      </dgm:spPr>
      <dgm:t>
        <a:bodyPr/>
        <a:lstStyle/>
        <a:p>
          <a:endParaRPr lang="en-AU" sz="1000" b="1"/>
        </a:p>
      </dgm:t>
    </dgm:pt>
    <dgm:pt modelId="{2DA74AE3-A755-4B89-A280-1A9E8EF7BA33}">
      <dgm:prSet phldrT="[Text]" phldr="0" custT="1"/>
      <dgm:spPr>
        <a:solidFill>
          <a:srgbClr val="4488AB"/>
        </a:solidFill>
      </dgm:spPr>
      <dgm:t>
        <a:bodyPr/>
        <a:lstStyle/>
        <a:p>
          <a:r>
            <a:rPr lang="en-AU" sz="1000" b="1" dirty="0"/>
            <a:t>Administrating Organisation</a:t>
          </a:r>
        </a:p>
      </dgm:t>
    </dgm:pt>
    <dgm:pt modelId="{E1B9CDF7-5C41-4ED5-BE5F-FDCE41650F45}" type="parTrans" cxnId="{D39FC24C-B1B3-460F-AC60-71DD2E2B8C35}">
      <dgm:prSet/>
      <dgm:spPr/>
      <dgm:t>
        <a:bodyPr/>
        <a:lstStyle/>
        <a:p>
          <a:endParaRPr lang="en-AU" sz="1000" b="1"/>
        </a:p>
      </dgm:t>
    </dgm:pt>
    <dgm:pt modelId="{DF65CAB8-2A4B-413F-961A-8354BB0FCB98}" type="sibTrans" cxnId="{D39FC24C-B1B3-460F-AC60-71DD2E2B8C35}">
      <dgm:prSet custT="1"/>
      <dgm:spPr>
        <a:solidFill>
          <a:srgbClr val="4488AB"/>
        </a:solidFill>
      </dgm:spPr>
      <dgm:t>
        <a:bodyPr/>
        <a:lstStyle/>
        <a:p>
          <a:endParaRPr lang="en-AU" sz="1000" b="1"/>
        </a:p>
      </dgm:t>
    </dgm:pt>
    <dgm:pt modelId="{F766D646-F742-4D0F-B353-2FCCF866BA55}" type="pres">
      <dgm:prSet presAssocID="{829264FF-216B-4DC7-A9D0-1A0DA22C4EED}" presName="cycleMatrixDiagram" presStyleCnt="0">
        <dgm:presLayoutVars>
          <dgm:chMax val="1"/>
          <dgm:dir/>
          <dgm:animLvl val="lvl"/>
          <dgm:resizeHandles val="exact"/>
        </dgm:presLayoutVars>
      </dgm:prSet>
      <dgm:spPr/>
    </dgm:pt>
    <dgm:pt modelId="{6D5E6022-37B0-41BE-82BB-66EA95FF7652}" type="pres">
      <dgm:prSet presAssocID="{829264FF-216B-4DC7-A9D0-1A0DA22C4EED}" presName="children" presStyleCnt="0"/>
      <dgm:spPr/>
    </dgm:pt>
    <dgm:pt modelId="{FF5332CD-4359-45E2-BC6C-138CE378C2AE}" type="pres">
      <dgm:prSet presAssocID="{829264FF-216B-4DC7-A9D0-1A0DA22C4EED}" presName="childPlaceholder" presStyleCnt="0"/>
      <dgm:spPr/>
    </dgm:pt>
    <dgm:pt modelId="{E18FE4F0-BB93-4040-AF32-F49F78B30A7D}" type="pres">
      <dgm:prSet presAssocID="{829264FF-216B-4DC7-A9D0-1A0DA22C4EED}" presName="circle" presStyleCnt="0"/>
      <dgm:spPr/>
    </dgm:pt>
    <dgm:pt modelId="{749910D6-3A68-43F3-970A-216C4ECCB15A}" type="pres">
      <dgm:prSet presAssocID="{829264FF-216B-4DC7-A9D0-1A0DA22C4EED}" presName="quadrant1" presStyleLbl="node1" presStyleIdx="0" presStyleCnt="4">
        <dgm:presLayoutVars>
          <dgm:chMax val="1"/>
          <dgm:bulletEnabled val="1"/>
        </dgm:presLayoutVars>
      </dgm:prSet>
      <dgm:spPr/>
    </dgm:pt>
    <dgm:pt modelId="{59B40F2F-6034-4F99-8E52-1842B18745C7}" type="pres">
      <dgm:prSet presAssocID="{829264FF-216B-4DC7-A9D0-1A0DA22C4EED}" presName="quadrant2" presStyleLbl="node1" presStyleIdx="1" presStyleCnt="4">
        <dgm:presLayoutVars>
          <dgm:chMax val="1"/>
          <dgm:bulletEnabled val="1"/>
        </dgm:presLayoutVars>
      </dgm:prSet>
      <dgm:spPr/>
    </dgm:pt>
    <dgm:pt modelId="{C0F92C7C-208E-4D55-ACE8-DB1C3FAA9094}" type="pres">
      <dgm:prSet presAssocID="{829264FF-216B-4DC7-A9D0-1A0DA22C4EED}" presName="quadrant3" presStyleLbl="node1" presStyleIdx="2" presStyleCnt="4">
        <dgm:presLayoutVars>
          <dgm:chMax val="1"/>
          <dgm:bulletEnabled val="1"/>
        </dgm:presLayoutVars>
      </dgm:prSet>
      <dgm:spPr/>
    </dgm:pt>
    <dgm:pt modelId="{A38E28F3-6E9B-4B48-9924-49679EF9F5E5}" type="pres">
      <dgm:prSet presAssocID="{829264FF-216B-4DC7-A9D0-1A0DA22C4EED}" presName="quadrant4" presStyleLbl="node1" presStyleIdx="3" presStyleCnt="4">
        <dgm:presLayoutVars>
          <dgm:chMax val="1"/>
          <dgm:bulletEnabled val="1"/>
        </dgm:presLayoutVars>
      </dgm:prSet>
      <dgm:spPr/>
    </dgm:pt>
    <dgm:pt modelId="{213D7D10-A1BD-4E94-82A4-2315FCF51107}" type="pres">
      <dgm:prSet presAssocID="{829264FF-216B-4DC7-A9D0-1A0DA22C4EED}" presName="quadrantPlaceholder" presStyleCnt="0"/>
      <dgm:spPr/>
    </dgm:pt>
    <dgm:pt modelId="{9DA521DB-970E-44CE-99B4-D1279A1908B0}" type="pres">
      <dgm:prSet presAssocID="{829264FF-216B-4DC7-A9D0-1A0DA22C4EED}" presName="center1" presStyleLbl="fgShp" presStyleIdx="0" presStyleCnt="2"/>
      <dgm:spPr>
        <a:solidFill>
          <a:srgbClr val="BF4593"/>
        </a:solidFill>
        <a:ln>
          <a:noFill/>
        </a:ln>
      </dgm:spPr>
    </dgm:pt>
    <dgm:pt modelId="{FB53C2C8-CCB1-4D00-BF12-F39618B127BD}" type="pres">
      <dgm:prSet presAssocID="{829264FF-216B-4DC7-A9D0-1A0DA22C4EED}" presName="center2" presStyleLbl="fgShp" presStyleIdx="1" presStyleCnt="2"/>
      <dgm:spPr>
        <a:solidFill>
          <a:srgbClr val="BF4593"/>
        </a:solidFill>
        <a:ln>
          <a:noFill/>
        </a:ln>
      </dgm:spPr>
    </dgm:pt>
  </dgm:ptLst>
  <dgm:cxnLst>
    <dgm:cxn modelId="{6D4BB814-CF3B-4C93-8F54-BA1C8F857C9E}" srcId="{829264FF-216B-4DC7-A9D0-1A0DA22C4EED}" destId="{AF3CD601-1315-49BD-886B-A60D1E34DAB0}" srcOrd="1" destOrd="0" parTransId="{F81F4363-9605-4684-91E7-5739106852C8}" sibTransId="{5B575981-1222-4F35-A84C-36D3F501CC5E}"/>
    <dgm:cxn modelId="{DDB02E19-9DAC-40B7-9465-217DEA3F7B51}" srcId="{829264FF-216B-4DC7-A9D0-1A0DA22C4EED}" destId="{77E35B91-BAEB-4AC7-A100-604FC14E9E44}" srcOrd="2" destOrd="0" parTransId="{58FE3DA5-0A60-41A3-A111-C9BC66E952EC}" sibTransId="{23C2EA12-575A-422A-8668-264D4B269AAC}"/>
    <dgm:cxn modelId="{1A766421-985A-44FA-BB31-D141B70BF65E}" type="presOf" srcId="{AF3CD601-1315-49BD-886B-A60D1E34DAB0}" destId="{59B40F2F-6034-4F99-8E52-1842B18745C7}" srcOrd="0" destOrd="0" presId="urn:microsoft.com/office/officeart/2005/8/layout/cycle4"/>
    <dgm:cxn modelId="{CBCA412D-A482-4B96-9173-2B508B54D812}" type="presOf" srcId="{2DA74AE3-A755-4B89-A280-1A9E8EF7BA33}" destId="{749910D6-3A68-43F3-970A-216C4ECCB15A}" srcOrd="0" destOrd="0" presId="urn:microsoft.com/office/officeart/2005/8/layout/cycle4"/>
    <dgm:cxn modelId="{D39FC24C-B1B3-460F-AC60-71DD2E2B8C35}" srcId="{829264FF-216B-4DC7-A9D0-1A0DA22C4EED}" destId="{2DA74AE3-A755-4B89-A280-1A9E8EF7BA33}" srcOrd="0" destOrd="0" parTransId="{E1B9CDF7-5C41-4ED5-BE5F-FDCE41650F45}" sibTransId="{DF65CAB8-2A4B-413F-961A-8354BB0FCB98}"/>
    <dgm:cxn modelId="{FE14FA4E-F97E-461B-B5C6-67E09329358B}" type="presOf" srcId="{77E35B91-BAEB-4AC7-A100-604FC14E9E44}" destId="{C0F92C7C-208E-4D55-ACE8-DB1C3FAA9094}" srcOrd="0" destOrd="0" presId="urn:microsoft.com/office/officeart/2005/8/layout/cycle4"/>
    <dgm:cxn modelId="{DBA667BD-5979-48DA-8CF5-E27F268652E0}" srcId="{829264FF-216B-4DC7-A9D0-1A0DA22C4EED}" destId="{118BE023-2854-4FC5-BC8F-F702EBD16ABF}" srcOrd="3" destOrd="0" parTransId="{B3922B01-2D38-4D14-B03B-62991DCE4561}" sibTransId="{1A426A5A-0B4F-41E0-AFC5-025E69A00103}"/>
    <dgm:cxn modelId="{A19A94BD-3AF8-46B9-8D79-DA407718B5F5}" type="presOf" srcId="{829264FF-216B-4DC7-A9D0-1A0DA22C4EED}" destId="{F766D646-F742-4D0F-B353-2FCCF866BA55}" srcOrd="0" destOrd="0" presId="urn:microsoft.com/office/officeart/2005/8/layout/cycle4"/>
    <dgm:cxn modelId="{ADA972D8-869C-4005-9259-B609DF727575}" type="presOf" srcId="{118BE023-2854-4FC5-BC8F-F702EBD16ABF}" destId="{A38E28F3-6E9B-4B48-9924-49679EF9F5E5}" srcOrd="0" destOrd="0" presId="urn:microsoft.com/office/officeart/2005/8/layout/cycle4"/>
    <dgm:cxn modelId="{F97CD927-B93C-4F84-A7C2-5282392E0FB8}" type="presParOf" srcId="{F766D646-F742-4D0F-B353-2FCCF866BA55}" destId="{6D5E6022-37B0-41BE-82BB-66EA95FF7652}" srcOrd="0" destOrd="0" presId="urn:microsoft.com/office/officeart/2005/8/layout/cycle4"/>
    <dgm:cxn modelId="{7E9831DF-92CD-47CE-9D8E-8A5E15B73192}" type="presParOf" srcId="{6D5E6022-37B0-41BE-82BB-66EA95FF7652}" destId="{FF5332CD-4359-45E2-BC6C-138CE378C2AE}" srcOrd="0" destOrd="0" presId="urn:microsoft.com/office/officeart/2005/8/layout/cycle4"/>
    <dgm:cxn modelId="{F44CD70A-B97F-4DDA-90CC-DA0E80D1309F}" type="presParOf" srcId="{F766D646-F742-4D0F-B353-2FCCF866BA55}" destId="{E18FE4F0-BB93-4040-AF32-F49F78B30A7D}" srcOrd="1" destOrd="0" presId="urn:microsoft.com/office/officeart/2005/8/layout/cycle4"/>
    <dgm:cxn modelId="{7770781E-4722-4EE6-9D42-2F4A952B88E9}" type="presParOf" srcId="{E18FE4F0-BB93-4040-AF32-F49F78B30A7D}" destId="{749910D6-3A68-43F3-970A-216C4ECCB15A}" srcOrd="0" destOrd="0" presId="urn:microsoft.com/office/officeart/2005/8/layout/cycle4"/>
    <dgm:cxn modelId="{BD21E988-517F-4F6A-95CC-6936207F6F6E}" type="presParOf" srcId="{E18FE4F0-BB93-4040-AF32-F49F78B30A7D}" destId="{59B40F2F-6034-4F99-8E52-1842B18745C7}" srcOrd="1" destOrd="0" presId="urn:microsoft.com/office/officeart/2005/8/layout/cycle4"/>
    <dgm:cxn modelId="{30F29CD3-DCEB-4BCA-88D9-57165AE3C86F}" type="presParOf" srcId="{E18FE4F0-BB93-4040-AF32-F49F78B30A7D}" destId="{C0F92C7C-208E-4D55-ACE8-DB1C3FAA9094}" srcOrd="2" destOrd="0" presId="urn:microsoft.com/office/officeart/2005/8/layout/cycle4"/>
    <dgm:cxn modelId="{F34FB885-3B92-492F-A49A-99565FB8E410}" type="presParOf" srcId="{E18FE4F0-BB93-4040-AF32-F49F78B30A7D}" destId="{A38E28F3-6E9B-4B48-9924-49679EF9F5E5}" srcOrd="3" destOrd="0" presId="urn:microsoft.com/office/officeart/2005/8/layout/cycle4"/>
    <dgm:cxn modelId="{AE070114-7C29-4EC4-93C8-86907F9C7BDA}" type="presParOf" srcId="{E18FE4F0-BB93-4040-AF32-F49F78B30A7D}" destId="{213D7D10-A1BD-4E94-82A4-2315FCF51107}" srcOrd="4" destOrd="0" presId="urn:microsoft.com/office/officeart/2005/8/layout/cycle4"/>
    <dgm:cxn modelId="{EE1A656C-11A5-4198-8183-C8E291EA9977}" type="presParOf" srcId="{F766D646-F742-4D0F-B353-2FCCF866BA55}" destId="{9DA521DB-970E-44CE-99B4-D1279A1908B0}" srcOrd="2" destOrd="0" presId="urn:microsoft.com/office/officeart/2005/8/layout/cycle4"/>
    <dgm:cxn modelId="{94C986A2-E2A4-4DF0-B662-34BA7380D460}" type="presParOf" srcId="{F766D646-F742-4D0F-B353-2FCCF866BA55}" destId="{FB53C2C8-CCB1-4D00-BF12-F39618B127BD}"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59186D-1297-4568-ABE2-88CBEEEAE40A}" type="doc">
      <dgm:prSet loTypeId="urn:microsoft.com/office/officeart/2005/8/layout/vProcess5" loCatId="process" qsTypeId="urn:microsoft.com/office/officeart/2005/8/quickstyle/simple2" qsCatId="simple" csTypeId="urn:microsoft.com/office/officeart/2005/8/colors/accent0_3" csCatId="mainScheme" phldr="1"/>
      <dgm:spPr/>
      <dgm:t>
        <a:bodyPr/>
        <a:lstStyle/>
        <a:p>
          <a:endParaRPr lang="en-US"/>
        </a:p>
      </dgm:t>
    </dgm:pt>
    <dgm:pt modelId="{4CE3B032-DCCE-4A75-9017-EBB13C3D4AF4}">
      <dgm:prSet/>
      <dgm:spPr/>
      <dgm:t>
        <a:bodyPr/>
        <a:lstStyle/>
        <a:p>
          <a:r>
            <a:rPr lang="en-US" dirty="0"/>
            <a:t>1. Relevance to the topic and potential for policy and system impact (20% weighting)</a:t>
          </a:r>
        </a:p>
      </dgm:t>
    </dgm:pt>
    <dgm:pt modelId="{0BBB5107-E08B-4744-AA83-A4CD789A92E1}" type="parTrans" cxnId="{6872E720-50F4-4FA2-ABBE-E291F1EB6BE6}">
      <dgm:prSet/>
      <dgm:spPr/>
      <dgm:t>
        <a:bodyPr/>
        <a:lstStyle/>
        <a:p>
          <a:endParaRPr lang="en-US"/>
        </a:p>
      </dgm:t>
    </dgm:pt>
    <dgm:pt modelId="{B96CBC11-EA66-428B-8E47-3F6F4F08D036}" type="sibTrans" cxnId="{6872E720-50F4-4FA2-ABBE-E291F1EB6BE6}">
      <dgm:prSet/>
      <dgm:spPr/>
      <dgm:t>
        <a:bodyPr/>
        <a:lstStyle/>
        <a:p>
          <a:endParaRPr lang="en-US"/>
        </a:p>
      </dgm:t>
    </dgm:pt>
    <dgm:pt modelId="{54C45E0F-5678-47A4-ABC0-DA7D742E00B9}">
      <dgm:prSet/>
      <dgm:spPr/>
      <dgm:t>
        <a:bodyPr/>
        <a:lstStyle/>
        <a:p>
          <a:r>
            <a:rPr lang="en-US"/>
            <a:t>2. Research quality and methodology (30% weighting)</a:t>
          </a:r>
          <a:endParaRPr lang="en-AU"/>
        </a:p>
      </dgm:t>
    </dgm:pt>
    <dgm:pt modelId="{1D064E0F-B496-40E7-BDA1-7EA7811CF708}" type="parTrans" cxnId="{0B371D32-5E1A-4457-B68E-6DF2F0A31BBC}">
      <dgm:prSet/>
      <dgm:spPr/>
      <dgm:t>
        <a:bodyPr/>
        <a:lstStyle/>
        <a:p>
          <a:endParaRPr lang="en-AU"/>
        </a:p>
      </dgm:t>
    </dgm:pt>
    <dgm:pt modelId="{359B9691-B7AE-48CC-ABC9-CF089532F986}" type="sibTrans" cxnId="{0B371D32-5E1A-4457-B68E-6DF2F0A31BBC}">
      <dgm:prSet custT="1"/>
      <dgm:spPr/>
      <dgm:t>
        <a:bodyPr spcFirstLastPara="0" vert="horz" wrap="square" lIns="29210" tIns="29210" rIns="29210" bIns="29210" numCol="1" spcCol="1270" anchor="ctr" anchorCtr="0"/>
        <a:lstStyle/>
        <a:p>
          <a:pPr marL="0" lvl="0" indent="0" algn="ctr" defTabSz="1022350">
            <a:lnSpc>
              <a:spcPct val="90000"/>
            </a:lnSpc>
            <a:spcBef>
              <a:spcPct val="0"/>
            </a:spcBef>
            <a:spcAft>
              <a:spcPct val="35000"/>
            </a:spcAft>
            <a:buNone/>
          </a:pPr>
          <a:endParaRPr lang="en-AU" sz="2300" kern="1200">
            <a:solidFill>
              <a:prstClr val="black">
                <a:hueOff val="0"/>
                <a:satOff val="0"/>
                <a:lumOff val="0"/>
                <a:alphaOff val="0"/>
              </a:prstClr>
            </a:solidFill>
            <a:latin typeface="Calibri" panose="020F0502020204030204"/>
            <a:ea typeface="+mn-ea"/>
            <a:cs typeface="+mn-cs"/>
          </a:endParaRPr>
        </a:p>
      </dgm:t>
    </dgm:pt>
    <dgm:pt modelId="{F3EBB6D8-A243-4620-A8DE-D0B87C38A8D9}">
      <dgm:prSet/>
      <dgm:spPr/>
      <dgm:t>
        <a:bodyPr/>
        <a:lstStyle/>
        <a:p>
          <a:r>
            <a:rPr lang="en-US"/>
            <a:t>3. Leadership and inclusion of people with disability (25% weighting)</a:t>
          </a:r>
          <a:endParaRPr lang="en-AU"/>
        </a:p>
      </dgm:t>
    </dgm:pt>
    <dgm:pt modelId="{61E266B9-2137-4E5D-A3B3-97D7F3633C72}" type="parTrans" cxnId="{9648F84C-539F-4361-8F67-136040ACBF34}">
      <dgm:prSet/>
      <dgm:spPr/>
      <dgm:t>
        <a:bodyPr/>
        <a:lstStyle/>
        <a:p>
          <a:endParaRPr lang="en-AU"/>
        </a:p>
      </dgm:t>
    </dgm:pt>
    <dgm:pt modelId="{F5374C59-2832-4B39-B6F0-6744D780B651}" type="sibTrans" cxnId="{9648F84C-539F-4361-8F67-136040ACBF34}">
      <dgm:prSet custT="1"/>
      <dgm:spPr/>
      <dgm:t>
        <a:bodyPr spcFirstLastPara="0" vert="horz" wrap="square" lIns="29210" tIns="29210" rIns="29210" bIns="29210" numCol="1" spcCol="1270" anchor="ctr" anchorCtr="0"/>
        <a:lstStyle/>
        <a:p>
          <a:pPr marL="0" lvl="0" indent="0" algn="ctr" defTabSz="1022350">
            <a:lnSpc>
              <a:spcPct val="90000"/>
            </a:lnSpc>
            <a:spcBef>
              <a:spcPct val="0"/>
            </a:spcBef>
            <a:spcAft>
              <a:spcPct val="35000"/>
            </a:spcAft>
            <a:buNone/>
          </a:pPr>
          <a:endParaRPr lang="en-AU" sz="2300" kern="1200">
            <a:solidFill>
              <a:prstClr val="black">
                <a:hueOff val="0"/>
                <a:satOff val="0"/>
                <a:lumOff val="0"/>
                <a:alphaOff val="0"/>
              </a:prstClr>
            </a:solidFill>
            <a:latin typeface="Calibri" panose="020F0502020204030204"/>
            <a:ea typeface="+mn-ea"/>
            <a:cs typeface="+mn-cs"/>
          </a:endParaRPr>
        </a:p>
      </dgm:t>
    </dgm:pt>
    <dgm:pt modelId="{8DB2D0D9-1CC0-4806-B9E6-A6F1FD980ACB}">
      <dgm:prSet/>
      <dgm:spPr/>
      <dgm:t>
        <a:bodyPr/>
        <a:lstStyle/>
        <a:p>
          <a:r>
            <a:rPr lang="en-US"/>
            <a:t>4. Capacity and resources to deliver the project (15% weighting)</a:t>
          </a:r>
          <a:endParaRPr lang="en-AU"/>
        </a:p>
      </dgm:t>
    </dgm:pt>
    <dgm:pt modelId="{F8AA47D0-6779-4D80-9AEE-9E2BB0C0CA7E}" type="parTrans" cxnId="{F05DEE87-E37F-41FF-B25F-6129AC86F7F5}">
      <dgm:prSet/>
      <dgm:spPr/>
      <dgm:t>
        <a:bodyPr/>
        <a:lstStyle/>
        <a:p>
          <a:endParaRPr lang="en-AU"/>
        </a:p>
      </dgm:t>
    </dgm:pt>
    <dgm:pt modelId="{B3BEB99F-3B29-4A21-8979-2F6ED0576947}" type="sibTrans" cxnId="{F05DEE87-E37F-41FF-B25F-6129AC86F7F5}">
      <dgm:prSet custT="1"/>
      <dgm:spPr/>
      <dgm:t>
        <a:bodyPr spcFirstLastPara="0" vert="horz" wrap="square" lIns="29210" tIns="29210" rIns="29210" bIns="29210" numCol="1" spcCol="1270" anchor="ctr" anchorCtr="0"/>
        <a:lstStyle/>
        <a:p>
          <a:pPr marL="0" lvl="0" indent="0" algn="ctr" defTabSz="1022350">
            <a:lnSpc>
              <a:spcPct val="90000"/>
            </a:lnSpc>
            <a:spcBef>
              <a:spcPct val="0"/>
            </a:spcBef>
            <a:spcAft>
              <a:spcPct val="35000"/>
            </a:spcAft>
            <a:buNone/>
          </a:pPr>
          <a:endParaRPr lang="en-AU" sz="2300" kern="1200">
            <a:solidFill>
              <a:prstClr val="black">
                <a:hueOff val="0"/>
                <a:satOff val="0"/>
                <a:lumOff val="0"/>
                <a:alphaOff val="0"/>
              </a:prstClr>
            </a:solidFill>
            <a:latin typeface="Calibri" panose="020F0502020204030204"/>
            <a:ea typeface="+mn-ea"/>
            <a:cs typeface="+mn-cs"/>
          </a:endParaRPr>
        </a:p>
      </dgm:t>
    </dgm:pt>
    <dgm:pt modelId="{6282BF48-80E0-4744-BA03-B78B9DB5C7F5}">
      <dgm:prSet/>
      <dgm:spPr/>
      <dgm:t>
        <a:bodyPr/>
        <a:lstStyle/>
        <a:p>
          <a:r>
            <a:rPr lang="en-US"/>
            <a:t>5. Risk management and value for money (10% weighting) </a:t>
          </a:r>
          <a:endParaRPr lang="en-AU" i="1"/>
        </a:p>
      </dgm:t>
    </dgm:pt>
    <dgm:pt modelId="{7CA454D8-130A-44D5-BB4B-0D41E54380DD}" type="parTrans" cxnId="{B4E38B9E-3D98-43C8-8E3A-7F65F7BEC07F}">
      <dgm:prSet/>
      <dgm:spPr/>
      <dgm:t>
        <a:bodyPr/>
        <a:lstStyle/>
        <a:p>
          <a:endParaRPr lang="en-AU"/>
        </a:p>
      </dgm:t>
    </dgm:pt>
    <dgm:pt modelId="{D31CAE65-3F17-4C78-BF9B-212986ACCC77}" type="sibTrans" cxnId="{B4E38B9E-3D98-43C8-8E3A-7F65F7BEC07F}">
      <dgm:prSet/>
      <dgm:spPr/>
      <dgm:t>
        <a:bodyPr/>
        <a:lstStyle/>
        <a:p>
          <a:endParaRPr lang="en-AU"/>
        </a:p>
      </dgm:t>
    </dgm:pt>
    <dgm:pt modelId="{F5B1D6DB-F073-404A-943B-8F6A76F82680}" type="pres">
      <dgm:prSet presAssocID="{4959186D-1297-4568-ABE2-88CBEEEAE40A}" presName="outerComposite" presStyleCnt="0">
        <dgm:presLayoutVars>
          <dgm:chMax val="5"/>
          <dgm:dir/>
          <dgm:resizeHandles val="exact"/>
        </dgm:presLayoutVars>
      </dgm:prSet>
      <dgm:spPr/>
    </dgm:pt>
    <dgm:pt modelId="{5915A19C-DEF8-42A8-A7E8-D65A9ED6B778}" type="pres">
      <dgm:prSet presAssocID="{4959186D-1297-4568-ABE2-88CBEEEAE40A}" presName="dummyMaxCanvas" presStyleCnt="0">
        <dgm:presLayoutVars/>
      </dgm:prSet>
      <dgm:spPr/>
    </dgm:pt>
    <dgm:pt modelId="{2876109A-28D8-48DB-A4CA-55BA384363F3}" type="pres">
      <dgm:prSet presAssocID="{4959186D-1297-4568-ABE2-88CBEEEAE40A}" presName="FiveNodes_1" presStyleLbl="node1" presStyleIdx="0" presStyleCnt="5">
        <dgm:presLayoutVars>
          <dgm:bulletEnabled val="1"/>
        </dgm:presLayoutVars>
      </dgm:prSet>
      <dgm:spPr/>
    </dgm:pt>
    <dgm:pt modelId="{1D075D4C-74DE-4904-9276-B60333C00E13}" type="pres">
      <dgm:prSet presAssocID="{4959186D-1297-4568-ABE2-88CBEEEAE40A}" presName="FiveNodes_2" presStyleLbl="node1" presStyleIdx="1" presStyleCnt="5">
        <dgm:presLayoutVars>
          <dgm:bulletEnabled val="1"/>
        </dgm:presLayoutVars>
      </dgm:prSet>
      <dgm:spPr/>
    </dgm:pt>
    <dgm:pt modelId="{0C15D5A6-28EF-4808-BF3D-6FD14746A19D}" type="pres">
      <dgm:prSet presAssocID="{4959186D-1297-4568-ABE2-88CBEEEAE40A}" presName="FiveNodes_3" presStyleLbl="node1" presStyleIdx="2" presStyleCnt="5">
        <dgm:presLayoutVars>
          <dgm:bulletEnabled val="1"/>
        </dgm:presLayoutVars>
      </dgm:prSet>
      <dgm:spPr/>
    </dgm:pt>
    <dgm:pt modelId="{0C8901B3-AB5B-4724-A2D4-F0780F4861AE}" type="pres">
      <dgm:prSet presAssocID="{4959186D-1297-4568-ABE2-88CBEEEAE40A}" presName="FiveNodes_4" presStyleLbl="node1" presStyleIdx="3" presStyleCnt="5">
        <dgm:presLayoutVars>
          <dgm:bulletEnabled val="1"/>
        </dgm:presLayoutVars>
      </dgm:prSet>
      <dgm:spPr/>
    </dgm:pt>
    <dgm:pt modelId="{1BE5200D-7D94-4C19-A3F3-45E5DC27228E}" type="pres">
      <dgm:prSet presAssocID="{4959186D-1297-4568-ABE2-88CBEEEAE40A}" presName="FiveNodes_5" presStyleLbl="node1" presStyleIdx="4" presStyleCnt="5" custLinFactNeighborX="-1019" custLinFactNeighborY="1667">
        <dgm:presLayoutVars>
          <dgm:bulletEnabled val="1"/>
        </dgm:presLayoutVars>
      </dgm:prSet>
      <dgm:spPr/>
    </dgm:pt>
    <dgm:pt modelId="{40F0014F-B480-4E77-B23B-DD0099AAE9EB}" type="pres">
      <dgm:prSet presAssocID="{4959186D-1297-4568-ABE2-88CBEEEAE40A}" presName="FiveConn_1-2" presStyleLbl="fgAccFollowNode1" presStyleIdx="0" presStyleCnt="4">
        <dgm:presLayoutVars>
          <dgm:bulletEnabled val="1"/>
        </dgm:presLayoutVars>
      </dgm:prSet>
      <dgm:spPr/>
    </dgm:pt>
    <dgm:pt modelId="{080B42E6-6941-445B-88CF-409E1330459B}" type="pres">
      <dgm:prSet presAssocID="{4959186D-1297-4568-ABE2-88CBEEEAE40A}" presName="FiveConn_2-3" presStyleLbl="fgAccFollowNode1" presStyleIdx="1" presStyleCnt="4">
        <dgm:presLayoutVars>
          <dgm:bulletEnabled val="1"/>
        </dgm:presLayoutVars>
      </dgm:prSet>
      <dgm:spPr>
        <a:xfrm>
          <a:off x="8178116" y="1505744"/>
          <a:ext cx="523542" cy="523542"/>
        </a:xfrm>
        <a:prstGeom prst="downArrow">
          <a:avLst>
            <a:gd name="adj1" fmla="val 55000"/>
            <a:gd name="adj2" fmla="val 45000"/>
          </a:avLst>
        </a:prstGeom>
      </dgm:spPr>
    </dgm:pt>
    <dgm:pt modelId="{69FD2084-E66D-406B-B50E-10683A5FE190}" type="pres">
      <dgm:prSet presAssocID="{4959186D-1297-4568-ABE2-88CBEEEAE40A}" presName="FiveConn_3-4" presStyleLbl="fgAccFollowNode1" presStyleIdx="2" presStyleCnt="4">
        <dgm:presLayoutVars>
          <dgm:bulletEnabled val="1"/>
        </dgm:presLayoutVars>
      </dgm:prSet>
      <dgm:spPr>
        <a:xfrm>
          <a:off x="8782763" y="2409638"/>
          <a:ext cx="523542" cy="523542"/>
        </a:xfrm>
        <a:prstGeom prst="downArrow">
          <a:avLst>
            <a:gd name="adj1" fmla="val 55000"/>
            <a:gd name="adj2" fmla="val 45000"/>
          </a:avLst>
        </a:prstGeom>
      </dgm:spPr>
    </dgm:pt>
    <dgm:pt modelId="{B804921A-C22B-41A3-9B2A-35BF0905AE9F}" type="pres">
      <dgm:prSet presAssocID="{4959186D-1297-4568-ABE2-88CBEEEAE40A}" presName="FiveConn_4-5" presStyleLbl="fgAccFollowNode1" presStyleIdx="3" presStyleCnt="4">
        <dgm:presLayoutVars>
          <dgm:bulletEnabled val="1"/>
        </dgm:presLayoutVars>
      </dgm:prSet>
      <dgm:spPr>
        <a:xfrm>
          <a:off x="9387410" y="3335906"/>
          <a:ext cx="523542" cy="523542"/>
        </a:xfrm>
        <a:prstGeom prst="downArrow">
          <a:avLst>
            <a:gd name="adj1" fmla="val 55000"/>
            <a:gd name="adj2" fmla="val 45000"/>
          </a:avLst>
        </a:prstGeom>
      </dgm:spPr>
    </dgm:pt>
    <dgm:pt modelId="{04F7BD9E-1A25-4394-8ED5-395601BE0688}" type="pres">
      <dgm:prSet presAssocID="{4959186D-1297-4568-ABE2-88CBEEEAE40A}" presName="FiveNodes_1_text" presStyleLbl="node1" presStyleIdx="4" presStyleCnt="5">
        <dgm:presLayoutVars>
          <dgm:bulletEnabled val="1"/>
        </dgm:presLayoutVars>
      </dgm:prSet>
      <dgm:spPr/>
    </dgm:pt>
    <dgm:pt modelId="{AFC01286-FA0F-4F90-8C68-AFD7E6A3F80D}" type="pres">
      <dgm:prSet presAssocID="{4959186D-1297-4568-ABE2-88CBEEEAE40A}" presName="FiveNodes_2_text" presStyleLbl="node1" presStyleIdx="4" presStyleCnt="5">
        <dgm:presLayoutVars>
          <dgm:bulletEnabled val="1"/>
        </dgm:presLayoutVars>
      </dgm:prSet>
      <dgm:spPr/>
    </dgm:pt>
    <dgm:pt modelId="{B5A9159D-BBC6-4934-B4F9-77D19F5B4E46}" type="pres">
      <dgm:prSet presAssocID="{4959186D-1297-4568-ABE2-88CBEEEAE40A}" presName="FiveNodes_3_text" presStyleLbl="node1" presStyleIdx="4" presStyleCnt="5">
        <dgm:presLayoutVars>
          <dgm:bulletEnabled val="1"/>
        </dgm:presLayoutVars>
      </dgm:prSet>
      <dgm:spPr/>
    </dgm:pt>
    <dgm:pt modelId="{56C12918-A786-42C9-BD77-EF6966F401C4}" type="pres">
      <dgm:prSet presAssocID="{4959186D-1297-4568-ABE2-88CBEEEAE40A}" presName="FiveNodes_4_text" presStyleLbl="node1" presStyleIdx="4" presStyleCnt="5">
        <dgm:presLayoutVars>
          <dgm:bulletEnabled val="1"/>
        </dgm:presLayoutVars>
      </dgm:prSet>
      <dgm:spPr/>
    </dgm:pt>
    <dgm:pt modelId="{063B55EB-3A3B-475A-A327-74188D22E436}" type="pres">
      <dgm:prSet presAssocID="{4959186D-1297-4568-ABE2-88CBEEEAE40A}" presName="FiveNodes_5_text" presStyleLbl="node1" presStyleIdx="4" presStyleCnt="5">
        <dgm:presLayoutVars>
          <dgm:bulletEnabled val="1"/>
        </dgm:presLayoutVars>
      </dgm:prSet>
      <dgm:spPr/>
    </dgm:pt>
  </dgm:ptLst>
  <dgm:cxnLst>
    <dgm:cxn modelId="{C5288206-D02F-4B2C-AA50-6728AFE3D0FF}" type="presOf" srcId="{8DB2D0D9-1CC0-4806-B9E6-A6F1FD980ACB}" destId="{0C8901B3-AB5B-4724-A2D4-F0780F4861AE}" srcOrd="0" destOrd="0" presId="urn:microsoft.com/office/officeart/2005/8/layout/vProcess5"/>
    <dgm:cxn modelId="{126D2D0C-CCFC-4966-A330-64B135AA5281}" type="presOf" srcId="{B3BEB99F-3B29-4A21-8979-2F6ED0576947}" destId="{B804921A-C22B-41A3-9B2A-35BF0905AE9F}" srcOrd="0" destOrd="0" presId="urn:microsoft.com/office/officeart/2005/8/layout/vProcess5"/>
    <dgm:cxn modelId="{6872E720-50F4-4FA2-ABBE-E291F1EB6BE6}" srcId="{4959186D-1297-4568-ABE2-88CBEEEAE40A}" destId="{4CE3B032-DCCE-4A75-9017-EBB13C3D4AF4}" srcOrd="0" destOrd="0" parTransId="{0BBB5107-E08B-4744-AA83-A4CD789A92E1}" sibTransId="{B96CBC11-EA66-428B-8E47-3F6F4F08D036}"/>
    <dgm:cxn modelId="{0B371D32-5E1A-4457-B68E-6DF2F0A31BBC}" srcId="{4959186D-1297-4568-ABE2-88CBEEEAE40A}" destId="{54C45E0F-5678-47A4-ABC0-DA7D742E00B9}" srcOrd="1" destOrd="0" parTransId="{1D064E0F-B496-40E7-BDA1-7EA7811CF708}" sibTransId="{359B9691-B7AE-48CC-ABC9-CF089532F986}"/>
    <dgm:cxn modelId="{FD20D23B-4008-42EE-B07C-CE9ECA0D17EF}" type="presOf" srcId="{4CE3B032-DCCE-4A75-9017-EBB13C3D4AF4}" destId="{04F7BD9E-1A25-4394-8ED5-395601BE0688}" srcOrd="1" destOrd="0" presId="urn:microsoft.com/office/officeart/2005/8/layout/vProcess5"/>
    <dgm:cxn modelId="{8642C041-7F6F-4E84-A05A-799F2C51925D}" type="presOf" srcId="{B96CBC11-EA66-428B-8E47-3F6F4F08D036}" destId="{40F0014F-B480-4E77-B23B-DD0099AAE9EB}" srcOrd="0" destOrd="0" presId="urn:microsoft.com/office/officeart/2005/8/layout/vProcess5"/>
    <dgm:cxn modelId="{9648F84C-539F-4361-8F67-136040ACBF34}" srcId="{4959186D-1297-4568-ABE2-88CBEEEAE40A}" destId="{F3EBB6D8-A243-4620-A8DE-D0B87C38A8D9}" srcOrd="2" destOrd="0" parTransId="{61E266B9-2137-4E5D-A3B3-97D7F3633C72}" sibTransId="{F5374C59-2832-4B39-B6F0-6744D780B651}"/>
    <dgm:cxn modelId="{914ACE59-51A2-496C-BBF8-97109AFC4221}" type="presOf" srcId="{8DB2D0D9-1CC0-4806-B9E6-A6F1FD980ACB}" destId="{56C12918-A786-42C9-BD77-EF6966F401C4}" srcOrd="1" destOrd="0" presId="urn:microsoft.com/office/officeart/2005/8/layout/vProcess5"/>
    <dgm:cxn modelId="{4213AD87-616D-4AA5-8E4F-98F957307E01}" type="presOf" srcId="{54C45E0F-5678-47A4-ABC0-DA7D742E00B9}" destId="{1D075D4C-74DE-4904-9276-B60333C00E13}" srcOrd="0" destOrd="0" presId="urn:microsoft.com/office/officeart/2005/8/layout/vProcess5"/>
    <dgm:cxn modelId="{F05DEE87-E37F-41FF-B25F-6129AC86F7F5}" srcId="{4959186D-1297-4568-ABE2-88CBEEEAE40A}" destId="{8DB2D0D9-1CC0-4806-B9E6-A6F1FD980ACB}" srcOrd="3" destOrd="0" parTransId="{F8AA47D0-6779-4D80-9AEE-9E2BB0C0CA7E}" sibTransId="{B3BEB99F-3B29-4A21-8979-2F6ED0576947}"/>
    <dgm:cxn modelId="{F5807A8C-5D73-42FE-866A-0D7C81A1A468}" type="presOf" srcId="{F3EBB6D8-A243-4620-A8DE-D0B87C38A8D9}" destId="{0C15D5A6-28EF-4808-BF3D-6FD14746A19D}" srcOrd="0" destOrd="0" presId="urn:microsoft.com/office/officeart/2005/8/layout/vProcess5"/>
    <dgm:cxn modelId="{6E6A118D-E944-4988-AEF4-A62A8382228E}" type="presOf" srcId="{359B9691-B7AE-48CC-ABC9-CF089532F986}" destId="{080B42E6-6941-445B-88CF-409E1330459B}" srcOrd="0" destOrd="0" presId="urn:microsoft.com/office/officeart/2005/8/layout/vProcess5"/>
    <dgm:cxn modelId="{C723049A-F140-40A1-B2BF-AB52AC1BF00B}" type="presOf" srcId="{6282BF48-80E0-4744-BA03-B78B9DB5C7F5}" destId="{063B55EB-3A3B-475A-A327-74188D22E436}" srcOrd="1" destOrd="0" presId="urn:microsoft.com/office/officeart/2005/8/layout/vProcess5"/>
    <dgm:cxn modelId="{5CEF429C-5DFA-47D7-ABA7-6057A3D91D62}" type="presOf" srcId="{F3EBB6D8-A243-4620-A8DE-D0B87C38A8D9}" destId="{B5A9159D-BBC6-4934-B4F9-77D19F5B4E46}" srcOrd="1" destOrd="0" presId="urn:microsoft.com/office/officeart/2005/8/layout/vProcess5"/>
    <dgm:cxn modelId="{B4E38B9E-3D98-43C8-8E3A-7F65F7BEC07F}" srcId="{4959186D-1297-4568-ABE2-88CBEEEAE40A}" destId="{6282BF48-80E0-4744-BA03-B78B9DB5C7F5}" srcOrd="4" destOrd="0" parTransId="{7CA454D8-130A-44D5-BB4B-0D41E54380DD}" sibTransId="{D31CAE65-3F17-4C78-BF9B-212986ACCC77}"/>
    <dgm:cxn modelId="{49478EA2-24BB-4ABF-8B95-9A66A1EF60D9}" type="presOf" srcId="{4CE3B032-DCCE-4A75-9017-EBB13C3D4AF4}" destId="{2876109A-28D8-48DB-A4CA-55BA384363F3}" srcOrd="0" destOrd="0" presId="urn:microsoft.com/office/officeart/2005/8/layout/vProcess5"/>
    <dgm:cxn modelId="{E881DDC6-0A7B-4A1A-B6B0-DF187E72E7E3}" type="presOf" srcId="{54C45E0F-5678-47A4-ABC0-DA7D742E00B9}" destId="{AFC01286-FA0F-4F90-8C68-AFD7E6A3F80D}" srcOrd="1" destOrd="0" presId="urn:microsoft.com/office/officeart/2005/8/layout/vProcess5"/>
    <dgm:cxn modelId="{B35AA6DB-5F2E-445A-8E53-B0250E48FFA6}" type="presOf" srcId="{F5374C59-2832-4B39-B6F0-6744D780B651}" destId="{69FD2084-E66D-406B-B50E-10683A5FE190}" srcOrd="0" destOrd="0" presId="urn:microsoft.com/office/officeart/2005/8/layout/vProcess5"/>
    <dgm:cxn modelId="{A9D912FC-500A-48DB-A425-F59EC19D7DA4}" type="presOf" srcId="{6282BF48-80E0-4744-BA03-B78B9DB5C7F5}" destId="{1BE5200D-7D94-4C19-A3F3-45E5DC27228E}" srcOrd="0" destOrd="0" presId="urn:microsoft.com/office/officeart/2005/8/layout/vProcess5"/>
    <dgm:cxn modelId="{420B6CFF-129D-42AD-B7F6-6623FB6B4BE1}" type="presOf" srcId="{4959186D-1297-4568-ABE2-88CBEEEAE40A}" destId="{F5B1D6DB-F073-404A-943B-8F6A76F82680}" srcOrd="0" destOrd="0" presId="urn:microsoft.com/office/officeart/2005/8/layout/vProcess5"/>
    <dgm:cxn modelId="{A37F546A-A427-4218-B934-F13776A07AD1}" type="presParOf" srcId="{F5B1D6DB-F073-404A-943B-8F6A76F82680}" destId="{5915A19C-DEF8-42A8-A7E8-D65A9ED6B778}" srcOrd="0" destOrd="0" presId="urn:microsoft.com/office/officeart/2005/8/layout/vProcess5"/>
    <dgm:cxn modelId="{216216A2-F4B6-4FBC-914F-586B905A31C5}" type="presParOf" srcId="{F5B1D6DB-F073-404A-943B-8F6A76F82680}" destId="{2876109A-28D8-48DB-A4CA-55BA384363F3}" srcOrd="1" destOrd="0" presId="urn:microsoft.com/office/officeart/2005/8/layout/vProcess5"/>
    <dgm:cxn modelId="{32985BBF-EDE2-43ED-BC35-1D9B1AFD575C}" type="presParOf" srcId="{F5B1D6DB-F073-404A-943B-8F6A76F82680}" destId="{1D075D4C-74DE-4904-9276-B60333C00E13}" srcOrd="2" destOrd="0" presId="urn:microsoft.com/office/officeart/2005/8/layout/vProcess5"/>
    <dgm:cxn modelId="{DB5D1A9B-4DFC-4C00-8831-96240661ABB4}" type="presParOf" srcId="{F5B1D6DB-F073-404A-943B-8F6A76F82680}" destId="{0C15D5A6-28EF-4808-BF3D-6FD14746A19D}" srcOrd="3" destOrd="0" presId="urn:microsoft.com/office/officeart/2005/8/layout/vProcess5"/>
    <dgm:cxn modelId="{280E4ADD-666E-4561-9A92-39E72B6C1335}" type="presParOf" srcId="{F5B1D6DB-F073-404A-943B-8F6A76F82680}" destId="{0C8901B3-AB5B-4724-A2D4-F0780F4861AE}" srcOrd="4" destOrd="0" presId="urn:microsoft.com/office/officeart/2005/8/layout/vProcess5"/>
    <dgm:cxn modelId="{E550E442-FA99-4A8B-8B38-8FD33A3014E2}" type="presParOf" srcId="{F5B1D6DB-F073-404A-943B-8F6A76F82680}" destId="{1BE5200D-7D94-4C19-A3F3-45E5DC27228E}" srcOrd="5" destOrd="0" presId="urn:microsoft.com/office/officeart/2005/8/layout/vProcess5"/>
    <dgm:cxn modelId="{59C910B2-D736-44BF-91CF-9590E567A221}" type="presParOf" srcId="{F5B1D6DB-F073-404A-943B-8F6A76F82680}" destId="{40F0014F-B480-4E77-B23B-DD0099AAE9EB}" srcOrd="6" destOrd="0" presId="urn:microsoft.com/office/officeart/2005/8/layout/vProcess5"/>
    <dgm:cxn modelId="{D5F10E2A-1552-46FE-A0F2-6224CB8CFC86}" type="presParOf" srcId="{F5B1D6DB-F073-404A-943B-8F6A76F82680}" destId="{080B42E6-6941-445B-88CF-409E1330459B}" srcOrd="7" destOrd="0" presId="urn:microsoft.com/office/officeart/2005/8/layout/vProcess5"/>
    <dgm:cxn modelId="{9C2EA77E-99C7-4E4E-8EBE-964B6E2EC60E}" type="presParOf" srcId="{F5B1D6DB-F073-404A-943B-8F6A76F82680}" destId="{69FD2084-E66D-406B-B50E-10683A5FE190}" srcOrd="8" destOrd="0" presId="urn:microsoft.com/office/officeart/2005/8/layout/vProcess5"/>
    <dgm:cxn modelId="{43FB058B-2B6E-4A6D-A8E3-D0245663D365}" type="presParOf" srcId="{F5B1D6DB-F073-404A-943B-8F6A76F82680}" destId="{B804921A-C22B-41A3-9B2A-35BF0905AE9F}" srcOrd="9" destOrd="0" presId="urn:microsoft.com/office/officeart/2005/8/layout/vProcess5"/>
    <dgm:cxn modelId="{EFE366A7-F2AA-4583-9FE4-130053C97DEA}" type="presParOf" srcId="{F5B1D6DB-F073-404A-943B-8F6A76F82680}" destId="{04F7BD9E-1A25-4394-8ED5-395601BE0688}" srcOrd="10" destOrd="0" presId="urn:microsoft.com/office/officeart/2005/8/layout/vProcess5"/>
    <dgm:cxn modelId="{DB73DA0D-B2F0-43A2-9049-B077B6BD456C}" type="presParOf" srcId="{F5B1D6DB-F073-404A-943B-8F6A76F82680}" destId="{AFC01286-FA0F-4F90-8C68-AFD7E6A3F80D}" srcOrd="11" destOrd="0" presId="urn:microsoft.com/office/officeart/2005/8/layout/vProcess5"/>
    <dgm:cxn modelId="{BF92CCDE-ECD0-430A-9C11-E528BD62107E}" type="presParOf" srcId="{F5B1D6DB-F073-404A-943B-8F6A76F82680}" destId="{B5A9159D-BBC6-4934-B4F9-77D19F5B4E46}" srcOrd="12" destOrd="0" presId="urn:microsoft.com/office/officeart/2005/8/layout/vProcess5"/>
    <dgm:cxn modelId="{14A8875D-1601-432A-A611-C35F78D11A02}" type="presParOf" srcId="{F5B1D6DB-F073-404A-943B-8F6A76F82680}" destId="{56C12918-A786-42C9-BD77-EF6966F401C4}" srcOrd="13" destOrd="0" presId="urn:microsoft.com/office/officeart/2005/8/layout/vProcess5"/>
    <dgm:cxn modelId="{B3956674-F943-4695-BE21-E8A85131B655}" type="presParOf" srcId="{F5B1D6DB-F073-404A-943B-8F6A76F82680}" destId="{063B55EB-3A3B-475A-A327-74188D22E436}" srcOrd="14" destOrd="0" presId="urn:microsoft.com/office/officeart/2005/8/layout/vProcess5"/>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BDDD1CE-5243-4CED-8DEB-2F855C53E508}" type="doc">
      <dgm:prSet loTypeId="urn:microsoft.com/office/officeart/2005/8/layout/default" loCatId="list" qsTypeId="urn:microsoft.com/office/officeart/2005/8/quickstyle/simple2" qsCatId="simple" csTypeId="urn:microsoft.com/office/officeart/2005/8/colors/accent1_2" csCatId="accent1" phldr="1"/>
      <dgm:spPr/>
      <dgm:t>
        <a:bodyPr/>
        <a:lstStyle/>
        <a:p>
          <a:endParaRPr lang="en-US"/>
        </a:p>
      </dgm:t>
    </dgm:pt>
    <dgm:pt modelId="{46038114-D01F-4CD6-AD46-813D6F2C1D31}">
      <dgm:prSet/>
      <dgm:spPr>
        <a:solidFill>
          <a:srgbClr val="4488AB"/>
        </a:solidFill>
      </dgm:spPr>
      <dgm:t>
        <a:bodyPr/>
        <a:lstStyle/>
        <a:p>
          <a:r>
            <a:rPr lang="en-US" dirty="0"/>
            <a:t>NDRP </a:t>
          </a:r>
          <a:r>
            <a:rPr lang="en-US" dirty="0">
              <a:hlinkClick xmlns:r="http://schemas.openxmlformats.org/officeDocument/2006/relationships" r:id="rId1"/>
            </a:rPr>
            <a:t>Guiding Principles </a:t>
          </a:r>
          <a:r>
            <a:rPr lang="en-US" dirty="0"/>
            <a:t>&amp; </a:t>
          </a:r>
          <a:r>
            <a:rPr lang="en-US" dirty="0">
              <a:hlinkClick xmlns:r="http://schemas.openxmlformats.org/officeDocument/2006/relationships" r:id="rId2"/>
            </a:rPr>
            <a:t>Research Agenda</a:t>
          </a:r>
          <a:endParaRPr lang="en-US" dirty="0"/>
        </a:p>
      </dgm:t>
    </dgm:pt>
    <dgm:pt modelId="{33C3A0FE-C8D5-4A06-B246-9C561DA928C3}" type="parTrans" cxnId="{0DF63C3F-B8B8-4E6D-B5EC-21ED7C8B0204}">
      <dgm:prSet/>
      <dgm:spPr/>
      <dgm:t>
        <a:bodyPr/>
        <a:lstStyle/>
        <a:p>
          <a:endParaRPr lang="en-US"/>
        </a:p>
      </dgm:t>
    </dgm:pt>
    <dgm:pt modelId="{77D39497-59D2-43E3-B2B9-64DBBF916B10}" type="sibTrans" cxnId="{0DF63C3F-B8B8-4E6D-B5EC-21ED7C8B0204}">
      <dgm:prSet/>
      <dgm:spPr/>
      <dgm:t>
        <a:bodyPr/>
        <a:lstStyle/>
        <a:p>
          <a:endParaRPr lang="en-US"/>
        </a:p>
      </dgm:t>
    </dgm:pt>
    <dgm:pt modelId="{8DA598FC-2EB6-457F-9F4C-6D709BB456C3}">
      <dgm:prSet/>
      <dgm:spPr>
        <a:solidFill>
          <a:srgbClr val="4488AB"/>
        </a:solidFill>
      </dgm:spPr>
      <dgm:t>
        <a:bodyPr/>
        <a:lstStyle/>
        <a:p>
          <a:r>
            <a:rPr lang="en-US" dirty="0"/>
            <a:t>NDRP </a:t>
          </a:r>
          <a:r>
            <a:rPr lang="en-US" dirty="0">
              <a:hlinkClick xmlns:r="http://schemas.openxmlformats.org/officeDocument/2006/relationships" r:id="rId3"/>
            </a:rPr>
            <a:t>resources</a:t>
          </a:r>
          <a:r>
            <a:rPr lang="en-US" dirty="0"/>
            <a:t> and </a:t>
          </a:r>
          <a:r>
            <a:rPr lang="en-US" dirty="0">
              <a:hlinkClick xmlns:r="http://schemas.openxmlformats.org/officeDocument/2006/relationships" r:id="rId4"/>
            </a:rPr>
            <a:t>videos</a:t>
          </a:r>
          <a:endParaRPr lang="en-US" dirty="0"/>
        </a:p>
      </dgm:t>
    </dgm:pt>
    <dgm:pt modelId="{E306CDE1-70E6-40E5-A5CD-5D098AFAAADD}" type="parTrans" cxnId="{B3DF9C00-7E02-4CC7-97F8-6163A7504147}">
      <dgm:prSet/>
      <dgm:spPr/>
      <dgm:t>
        <a:bodyPr/>
        <a:lstStyle/>
        <a:p>
          <a:endParaRPr lang="en-AU"/>
        </a:p>
      </dgm:t>
    </dgm:pt>
    <dgm:pt modelId="{528D10C0-9C7A-4349-9178-F52F04C905B5}" type="sibTrans" cxnId="{B3DF9C00-7E02-4CC7-97F8-6163A7504147}">
      <dgm:prSet/>
      <dgm:spPr/>
      <dgm:t>
        <a:bodyPr/>
        <a:lstStyle/>
        <a:p>
          <a:endParaRPr lang="en-AU"/>
        </a:p>
      </dgm:t>
    </dgm:pt>
    <dgm:pt modelId="{FE6BF0E8-30AC-4784-9C34-3D3D90C7201C}">
      <dgm:prSet/>
      <dgm:spPr>
        <a:solidFill>
          <a:srgbClr val="4488AB"/>
        </a:solidFill>
      </dgm:spPr>
      <dgm:t>
        <a:bodyPr/>
        <a:lstStyle/>
        <a:p>
          <a:r>
            <a:rPr lang="en-US" dirty="0">
              <a:hlinkClick xmlns:r="http://schemas.openxmlformats.org/officeDocument/2006/relationships" r:id="rId5"/>
            </a:rPr>
            <a:t>Subscribe to the newsletter</a:t>
          </a:r>
          <a:endParaRPr lang="en-US" dirty="0"/>
        </a:p>
      </dgm:t>
    </dgm:pt>
    <dgm:pt modelId="{77A0CAA6-B661-494F-8F76-3F751DCCEA76}" type="parTrans" cxnId="{D934B69E-CAEE-4F1D-848E-E8E1AEC5AFA8}">
      <dgm:prSet/>
      <dgm:spPr/>
      <dgm:t>
        <a:bodyPr/>
        <a:lstStyle/>
        <a:p>
          <a:endParaRPr lang="en-AU"/>
        </a:p>
      </dgm:t>
    </dgm:pt>
    <dgm:pt modelId="{BB105C8B-FAF7-4D13-9054-E39AC8E89F48}" type="sibTrans" cxnId="{D934B69E-CAEE-4F1D-848E-E8E1AEC5AFA8}">
      <dgm:prSet/>
      <dgm:spPr/>
      <dgm:t>
        <a:bodyPr/>
        <a:lstStyle/>
        <a:p>
          <a:endParaRPr lang="en-AU"/>
        </a:p>
      </dgm:t>
    </dgm:pt>
    <dgm:pt modelId="{C23D98BC-8EF1-4A3D-8B30-BA71FBAAE1DB}">
      <dgm:prSet/>
      <dgm:spPr>
        <a:solidFill>
          <a:srgbClr val="4488AB"/>
        </a:solidFill>
      </dgm:spPr>
      <dgm:t>
        <a:bodyPr/>
        <a:lstStyle/>
        <a:p>
          <a:r>
            <a:rPr lang="en-US" dirty="0">
              <a:hlinkClick xmlns:r="http://schemas.openxmlformats.org/officeDocument/2006/relationships" r:id="rId6"/>
            </a:rPr>
            <a:t>APO Disability Research Collection</a:t>
          </a:r>
          <a:endParaRPr lang="en-US" dirty="0"/>
        </a:p>
      </dgm:t>
    </dgm:pt>
    <dgm:pt modelId="{0A25D545-B6DD-4748-A376-BEFB841C0AFD}" type="parTrans" cxnId="{021E4D49-7285-4F80-9F48-122D8402E008}">
      <dgm:prSet/>
      <dgm:spPr/>
      <dgm:t>
        <a:bodyPr/>
        <a:lstStyle/>
        <a:p>
          <a:endParaRPr lang="en-AU"/>
        </a:p>
      </dgm:t>
    </dgm:pt>
    <dgm:pt modelId="{5B210EAD-10E2-4220-B8CB-F658674BF8DF}" type="sibTrans" cxnId="{021E4D49-7285-4F80-9F48-122D8402E008}">
      <dgm:prSet/>
      <dgm:spPr/>
      <dgm:t>
        <a:bodyPr/>
        <a:lstStyle/>
        <a:p>
          <a:endParaRPr lang="en-AU"/>
        </a:p>
      </dgm:t>
    </dgm:pt>
    <dgm:pt modelId="{AC50D25C-BDB5-418E-AA60-21A99FB6633A}" type="pres">
      <dgm:prSet presAssocID="{0BDDD1CE-5243-4CED-8DEB-2F855C53E508}" presName="diagram" presStyleCnt="0">
        <dgm:presLayoutVars>
          <dgm:dir/>
          <dgm:resizeHandles val="exact"/>
        </dgm:presLayoutVars>
      </dgm:prSet>
      <dgm:spPr/>
    </dgm:pt>
    <dgm:pt modelId="{F9283D61-424D-4E0F-BE77-CE72B3E3E76A}" type="pres">
      <dgm:prSet presAssocID="{46038114-D01F-4CD6-AD46-813D6F2C1D31}" presName="node" presStyleLbl="node1" presStyleIdx="0" presStyleCnt="4">
        <dgm:presLayoutVars>
          <dgm:bulletEnabled val="1"/>
        </dgm:presLayoutVars>
      </dgm:prSet>
      <dgm:spPr/>
    </dgm:pt>
    <dgm:pt modelId="{40F022C7-C1BB-47F2-A1DB-677CFA6F8ADB}" type="pres">
      <dgm:prSet presAssocID="{77D39497-59D2-43E3-B2B9-64DBBF916B10}" presName="sibTrans" presStyleCnt="0"/>
      <dgm:spPr/>
    </dgm:pt>
    <dgm:pt modelId="{79E9CCE0-C007-4BF1-B81A-6EE17B043CF4}" type="pres">
      <dgm:prSet presAssocID="{8DA598FC-2EB6-457F-9F4C-6D709BB456C3}" presName="node" presStyleLbl="node1" presStyleIdx="1" presStyleCnt="4">
        <dgm:presLayoutVars>
          <dgm:bulletEnabled val="1"/>
        </dgm:presLayoutVars>
      </dgm:prSet>
      <dgm:spPr/>
    </dgm:pt>
    <dgm:pt modelId="{E10BEB26-1DF9-4225-945C-6E4ECA5F1964}" type="pres">
      <dgm:prSet presAssocID="{528D10C0-9C7A-4349-9178-F52F04C905B5}" presName="sibTrans" presStyleCnt="0"/>
      <dgm:spPr/>
    </dgm:pt>
    <dgm:pt modelId="{1FA699B4-A638-430A-8B61-C627ED59BCCD}" type="pres">
      <dgm:prSet presAssocID="{C23D98BC-8EF1-4A3D-8B30-BA71FBAAE1DB}" presName="node" presStyleLbl="node1" presStyleIdx="2" presStyleCnt="4">
        <dgm:presLayoutVars>
          <dgm:bulletEnabled val="1"/>
        </dgm:presLayoutVars>
      </dgm:prSet>
      <dgm:spPr/>
    </dgm:pt>
    <dgm:pt modelId="{3DF8BE98-44E1-4DBB-8410-BCA978AA03E1}" type="pres">
      <dgm:prSet presAssocID="{5B210EAD-10E2-4220-B8CB-F658674BF8DF}" presName="sibTrans" presStyleCnt="0"/>
      <dgm:spPr/>
    </dgm:pt>
    <dgm:pt modelId="{F894FB63-2C5F-4F00-89B9-ACF297B9C24B}" type="pres">
      <dgm:prSet presAssocID="{FE6BF0E8-30AC-4784-9C34-3D3D90C7201C}" presName="node" presStyleLbl="node1" presStyleIdx="3" presStyleCnt="4">
        <dgm:presLayoutVars>
          <dgm:bulletEnabled val="1"/>
        </dgm:presLayoutVars>
      </dgm:prSet>
      <dgm:spPr/>
    </dgm:pt>
  </dgm:ptLst>
  <dgm:cxnLst>
    <dgm:cxn modelId="{B3DF9C00-7E02-4CC7-97F8-6163A7504147}" srcId="{0BDDD1CE-5243-4CED-8DEB-2F855C53E508}" destId="{8DA598FC-2EB6-457F-9F4C-6D709BB456C3}" srcOrd="1" destOrd="0" parTransId="{E306CDE1-70E6-40E5-A5CD-5D098AFAAADD}" sibTransId="{528D10C0-9C7A-4349-9178-F52F04C905B5}"/>
    <dgm:cxn modelId="{DACF693C-CF23-4CD1-B46F-0D257BBA0955}" type="presOf" srcId="{0BDDD1CE-5243-4CED-8DEB-2F855C53E508}" destId="{AC50D25C-BDB5-418E-AA60-21A99FB6633A}" srcOrd="0" destOrd="0" presId="urn:microsoft.com/office/officeart/2005/8/layout/default"/>
    <dgm:cxn modelId="{0DF63C3F-B8B8-4E6D-B5EC-21ED7C8B0204}" srcId="{0BDDD1CE-5243-4CED-8DEB-2F855C53E508}" destId="{46038114-D01F-4CD6-AD46-813D6F2C1D31}" srcOrd="0" destOrd="0" parTransId="{33C3A0FE-C8D5-4A06-B246-9C561DA928C3}" sibTransId="{77D39497-59D2-43E3-B2B9-64DBBF916B10}"/>
    <dgm:cxn modelId="{021E4D49-7285-4F80-9F48-122D8402E008}" srcId="{0BDDD1CE-5243-4CED-8DEB-2F855C53E508}" destId="{C23D98BC-8EF1-4A3D-8B30-BA71FBAAE1DB}" srcOrd="2" destOrd="0" parTransId="{0A25D545-B6DD-4748-A376-BEFB841C0AFD}" sibTransId="{5B210EAD-10E2-4220-B8CB-F658674BF8DF}"/>
    <dgm:cxn modelId="{D934B69E-CAEE-4F1D-848E-E8E1AEC5AFA8}" srcId="{0BDDD1CE-5243-4CED-8DEB-2F855C53E508}" destId="{FE6BF0E8-30AC-4784-9C34-3D3D90C7201C}" srcOrd="3" destOrd="0" parTransId="{77A0CAA6-B661-494F-8F76-3F751DCCEA76}" sibTransId="{BB105C8B-FAF7-4D13-9054-E39AC8E89F48}"/>
    <dgm:cxn modelId="{7E4195AD-F62F-4179-AC17-6BA9DA30E7CB}" type="presOf" srcId="{C23D98BC-8EF1-4A3D-8B30-BA71FBAAE1DB}" destId="{1FA699B4-A638-430A-8B61-C627ED59BCCD}" srcOrd="0" destOrd="0" presId="urn:microsoft.com/office/officeart/2005/8/layout/default"/>
    <dgm:cxn modelId="{AFE78FCA-43E6-4DBC-BF9D-E499D07D8FC9}" type="presOf" srcId="{8DA598FC-2EB6-457F-9F4C-6D709BB456C3}" destId="{79E9CCE0-C007-4BF1-B81A-6EE17B043CF4}" srcOrd="0" destOrd="0" presId="urn:microsoft.com/office/officeart/2005/8/layout/default"/>
    <dgm:cxn modelId="{17FE05D5-FBF0-4DBA-923B-366521DE3E71}" type="presOf" srcId="{FE6BF0E8-30AC-4784-9C34-3D3D90C7201C}" destId="{F894FB63-2C5F-4F00-89B9-ACF297B9C24B}" srcOrd="0" destOrd="0" presId="urn:microsoft.com/office/officeart/2005/8/layout/default"/>
    <dgm:cxn modelId="{E92109F8-BCE2-4489-A3EC-0FD80DA61D53}" type="presOf" srcId="{46038114-D01F-4CD6-AD46-813D6F2C1D31}" destId="{F9283D61-424D-4E0F-BE77-CE72B3E3E76A}" srcOrd="0" destOrd="0" presId="urn:microsoft.com/office/officeart/2005/8/layout/default"/>
    <dgm:cxn modelId="{1A15A97C-96ED-4888-806F-67321C63ACB2}" type="presParOf" srcId="{AC50D25C-BDB5-418E-AA60-21A99FB6633A}" destId="{F9283D61-424D-4E0F-BE77-CE72B3E3E76A}" srcOrd="0" destOrd="0" presId="urn:microsoft.com/office/officeart/2005/8/layout/default"/>
    <dgm:cxn modelId="{5C4595B6-A759-4E49-B93C-4DFF17CE201A}" type="presParOf" srcId="{AC50D25C-BDB5-418E-AA60-21A99FB6633A}" destId="{40F022C7-C1BB-47F2-A1DB-677CFA6F8ADB}" srcOrd="1" destOrd="0" presId="urn:microsoft.com/office/officeart/2005/8/layout/default"/>
    <dgm:cxn modelId="{1CCA113C-51EE-4794-93BB-F23CA7837BF0}" type="presParOf" srcId="{AC50D25C-BDB5-418E-AA60-21A99FB6633A}" destId="{79E9CCE0-C007-4BF1-B81A-6EE17B043CF4}" srcOrd="2" destOrd="0" presId="urn:microsoft.com/office/officeart/2005/8/layout/default"/>
    <dgm:cxn modelId="{3B7E74ED-6909-4542-A7F3-D75E4A99A857}" type="presParOf" srcId="{AC50D25C-BDB5-418E-AA60-21A99FB6633A}" destId="{E10BEB26-1DF9-4225-945C-6E4ECA5F1964}" srcOrd="3" destOrd="0" presId="urn:microsoft.com/office/officeart/2005/8/layout/default"/>
    <dgm:cxn modelId="{6020F364-BB34-4977-BF7C-21EAECB7E863}" type="presParOf" srcId="{AC50D25C-BDB5-418E-AA60-21A99FB6633A}" destId="{1FA699B4-A638-430A-8B61-C627ED59BCCD}" srcOrd="4" destOrd="0" presId="urn:microsoft.com/office/officeart/2005/8/layout/default"/>
    <dgm:cxn modelId="{228DB6FB-D419-4249-A574-30D0A3C5D16F}" type="presParOf" srcId="{AC50D25C-BDB5-418E-AA60-21A99FB6633A}" destId="{3DF8BE98-44E1-4DBB-8410-BCA978AA03E1}" srcOrd="5" destOrd="0" presId="urn:microsoft.com/office/officeart/2005/8/layout/default"/>
    <dgm:cxn modelId="{AFC1F7F5-871A-46D3-AC5B-326357DC108D}" type="presParOf" srcId="{AC50D25C-BDB5-418E-AA60-21A99FB6633A}" destId="{F894FB63-2C5F-4F00-89B9-ACF297B9C24B}"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F9B738D-6243-498D-8123-96A99882EE0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AU"/>
        </a:p>
      </dgm:t>
    </dgm:pt>
    <dgm:pt modelId="{0940BA57-E161-4B2F-902B-2F91FE254566}">
      <dgm:prSet phldrT="[Text]" custT="1"/>
      <dgm:spPr/>
      <dgm:t>
        <a:bodyPr/>
        <a:lstStyle/>
        <a:p>
          <a:pPr>
            <a:buNone/>
          </a:pPr>
          <a:r>
            <a:rPr lang="en-AU" sz="1600" b="0" i="0" u="none" dirty="0"/>
            <a:t>Advocacy 101 - good partnerships</a:t>
          </a:r>
          <a:endParaRPr lang="en-AU" sz="1600" dirty="0"/>
        </a:p>
      </dgm:t>
    </dgm:pt>
    <dgm:pt modelId="{FC1D6718-F7FC-426F-9849-7831F6F20A29}" type="parTrans" cxnId="{9001E9B7-542E-486B-8C63-E5ACDE70B448}">
      <dgm:prSet/>
      <dgm:spPr/>
      <dgm:t>
        <a:bodyPr/>
        <a:lstStyle/>
        <a:p>
          <a:endParaRPr lang="en-AU"/>
        </a:p>
      </dgm:t>
    </dgm:pt>
    <dgm:pt modelId="{81240660-AF5B-438A-9C3F-2F73D976A6EF}" type="sibTrans" cxnId="{9001E9B7-542E-486B-8C63-E5ACDE70B448}">
      <dgm:prSet/>
      <dgm:spPr/>
      <dgm:t>
        <a:bodyPr/>
        <a:lstStyle/>
        <a:p>
          <a:endParaRPr lang="en-AU"/>
        </a:p>
      </dgm:t>
    </dgm:pt>
    <dgm:pt modelId="{9EBC0EED-4C87-4ABE-9980-669D7BEA17F3}">
      <dgm:prSet custT="1"/>
      <dgm:spPr/>
      <dgm:t>
        <a:bodyPr/>
        <a:lstStyle/>
        <a:p>
          <a:pPr>
            <a:buNone/>
          </a:pPr>
          <a:r>
            <a:rPr lang="en-US" sz="1600" b="0" i="0" u="none" dirty="0"/>
            <a:t>Co-design of research 101 – from the start</a:t>
          </a:r>
          <a:r>
            <a:rPr lang="en-US" sz="1600" dirty="0"/>
            <a:t> </a:t>
          </a:r>
        </a:p>
      </dgm:t>
    </dgm:pt>
    <dgm:pt modelId="{30FDCB83-711B-4C5B-89AB-D93F2D9E4721}" type="parTrans" cxnId="{BC286AED-FD0C-4FA2-BF02-42B724DEBDBE}">
      <dgm:prSet/>
      <dgm:spPr/>
      <dgm:t>
        <a:bodyPr/>
        <a:lstStyle/>
        <a:p>
          <a:endParaRPr lang="en-AU"/>
        </a:p>
      </dgm:t>
    </dgm:pt>
    <dgm:pt modelId="{B3D44328-0ACC-44E2-9AFA-67F12F43185B}" type="sibTrans" cxnId="{BC286AED-FD0C-4FA2-BF02-42B724DEBDBE}">
      <dgm:prSet/>
      <dgm:spPr/>
      <dgm:t>
        <a:bodyPr/>
        <a:lstStyle/>
        <a:p>
          <a:endParaRPr lang="en-AU"/>
        </a:p>
      </dgm:t>
    </dgm:pt>
    <dgm:pt modelId="{784B49CA-D401-4034-BC65-9C11130AEFBE}">
      <dgm:prSet phldrT="[Text]"/>
      <dgm:spPr/>
      <dgm:t>
        <a:bodyPr/>
        <a:lstStyle/>
        <a:p>
          <a:pPr>
            <a:buSzPts val="1000"/>
            <a:buFont typeface="Courier New" panose="02070309020205020404" pitchFamily="49" charset="0"/>
            <a:buChar char="o"/>
          </a:pPr>
          <a:r>
            <a:rPr lang="en-US"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What is co-design?</a:t>
          </a:r>
          <a:endParaRPr lang="en-US" dirty="0">
            <a:solidFill>
              <a:schemeClr val="bg1"/>
            </a:solidFill>
          </a:endParaRPr>
        </a:p>
      </dgm:t>
    </dgm:pt>
    <dgm:pt modelId="{7FFF1D81-9134-4A78-8604-44EB7E494E8B}" type="parTrans" cxnId="{C879123C-B382-4688-B4E8-CE8BFCBAE9CA}">
      <dgm:prSet/>
      <dgm:spPr/>
      <dgm:t>
        <a:bodyPr/>
        <a:lstStyle/>
        <a:p>
          <a:endParaRPr lang="en-AU"/>
        </a:p>
      </dgm:t>
    </dgm:pt>
    <dgm:pt modelId="{B4E8CB0D-2343-4194-830E-8C99F7F87C16}" type="sibTrans" cxnId="{C879123C-B382-4688-B4E8-CE8BFCBAE9CA}">
      <dgm:prSet/>
      <dgm:spPr/>
      <dgm:t>
        <a:bodyPr/>
        <a:lstStyle/>
        <a:p>
          <a:endParaRPr lang="en-AU"/>
        </a:p>
      </dgm:t>
    </dgm:pt>
    <dgm:pt modelId="{430C5E8A-2F3E-44D4-8906-775BFED4922F}">
      <dgm:prSet/>
      <dgm:spPr/>
      <dgm:t>
        <a:bodyPr/>
        <a:lstStyle/>
        <a:p>
          <a:pPr>
            <a:buSzPts val="1000"/>
            <a:buFont typeface="Courier New" panose="02070309020205020404" pitchFamily="49" charset="0"/>
            <a:buChar char="o"/>
          </a:pPr>
          <a:r>
            <a:rPr lang="en-AU" dirty="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Co-Design in Action</a:t>
          </a:r>
          <a:endParaRPr lang="en-AU" dirty="0">
            <a:solidFill>
              <a:schemeClr val="bg1"/>
            </a:solidFill>
          </a:endParaRPr>
        </a:p>
      </dgm:t>
    </dgm:pt>
    <dgm:pt modelId="{AFA7A06C-937C-4660-9894-C6126EA29DB5}" type="parTrans" cxnId="{465AD7C7-8721-4AAB-B63D-A65BABA428AD}">
      <dgm:prSet/>
      <dgm:spPr/>
      <dgm:t>
        <a:bodyPr/>
        <a:lstStyle/>
        <a:p>
          <a:endParaRPr lang="en-AU"/>
        </a:p>
      </dgm:t>
    </dgm:pt>
    <dgm:pt modelId="{B304BAEB-1846-49A7-B2DA-0B9ED55FB9BA}" type="sibTrans" cxnId="{465AD7C7-8721-4AAB-B63D-A65BABA428AD}">
      <dgm:prSet/>
      <dgm:spPr/>
      <dgm:t>
        <a:bodyPr/>
        <a:lstStyle/>
        <a:p>
          <a:endParaRPr lang="en-AU"/>
        </a:p>
      </dgm:t>
    </dgm:pt>
    <dgm:pt modelId="{3BD5DE84-9ACF-4BBA-9DEE-3A0AF71D6C97}">
      <dgm:prSet/>
      <dgm:spPr/>
      <dgm:t>
        <a:bodyPr/>
        <a:lstStyle/>
        <a:p>
          <a:pPr>
            <a:buSzPts val="1000"/>
            <a:buFont typeface="Courier New" panose="02070309020205020404" pitchFamily="49" charset="0"/>
            <a:buChar char="o"/>
          </a:pPr>
          <a:r>
            <a:rPr lang="en-AU" dirty="0">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How to Build a Co-Design Team</a:t>
          </a:r>
          <a:endParaRPr lang="en-AU" dirty="0">
            <a:solidFill>
              <a:schemeClr val="bg1"/>
            </a:solidFill>
          </a:endParaRPr>
        </a:p>
      </dgm:t>
    </dgm:pt>
    <dgm:pt modelId="{8621B613-5EA2-4D82-A5B8-5E4DE6CCF65E}" type="parTrans" cxnId="{50E511E9-726E-48C0-8BB7-558020037137}">
      <dgm:prSet/>
      <dgm:spPr/>
      <dgm:t>
        <a:bodyPr/>
        <a:lstStyle/>
        <a:p>
          <a:endParaRPr lang="en-AU"/>
        </a:p>
      </dgm:t>
    </dgm:pt>
    <dgm:pt modelId="{47094D26-9421-4502-BB8E-4A27CCBB2D17}" type="sibTrans" cxnId="{50E511E9-726E-48C0-8BB7-558020037137}">
      <dgm:prSet/>
      <dgm:spPr/>
      <dgm:t>
        <a:bodyPr/>
        <a:lstStyle/>
        <a:p>
          <a:endParaRPr lang="en-AU"/>
        </a:p>
      </dgm:t>
    </dgm:pt>
    <dgm:pt modelId="{F0332419-2F2E-4FFB-A135-436D6E852C19}">
      <dgm:prSet/>
      <dgm:spPr/>
      <dgm:t>
        <a:bodyPr/>
        <a:lstStyle/>
        <a:p>
          <a:pPr>
            <a:buSzPts val="1000"/>
            <a:buFont typeface="Courier New" panose="02070309020205020404" pitchFamily="49" charset="0"/>
            <a:buChar char="o"/>
          </a:pPr>
          <a:r>
            <a:rPr lang="en-AU" dirty="0">
              <a:solidFill>
                <a:schemeClr val="bg1"/>
              </a:solidFill>
              <a:hlinkClick xmlns:r="http://schemas.openxmlformats.org/officeDocument/2006/relationships" r:id="rId4">
                <a:extLst>
                  <a:ext uri="{A12FA001-AC4F-418D-AE19-62706E023703}">
                    <ahyp:hlinkClr xmlns:ahyp="http://schemas.microsoft.com/office/drawing/2018/hyperlinkcolor" val="tx"/>
                  </a:ext>
                </a:extLst>
              </a:hlinkClick>
            </a:rPr>
            <a:t>Co-Design in Your Application</a:t>
          </a:r>
          <a:endParaRPr lang="en-AU" dirty="0">
            <a:solidFill>
              <a:schemeClr val="bg1"/>
            </a:solidFill>
          </a:endParaRPr>
        </a:p>
      </dgm:t>
    </dgm:pt>
    <dgm:pt modelId="{C76374E3-A1B0-497A-B980-873F1D39747A}" type="parTrans" cxnId="{7F21736E-EC6D-487A-8ACF-460554BFA9A9}">
      <dgm:prSet/>
      <dgm:spPr/>
      <dgm:t>
        <a:bodyPr/>
        <a:lstStyle/>
        <a:p>
          <a:endParaRPr lang="en-AU"/>
        </a:p>
      </dgm:t>
    </dgm:pt>
    <dgm:pt modelId="{156C67C1-C064-42ED-A625-1083A3B2DBB2}" type="sibTrans" cxnId="{7F21736E-EC6D-487A-8ACF-460554BFA9A9}">
      <dgm:prSet/>
      <dgm:spPr/>
      <dgm:t>
        <a:bodyPr/>
        <a:lstStyle/>
        <a:p>
          <a:endParaRPr lang="en-AU"/>
        </a:p>
      </dgm:t>
    </dgm:pt>
    <dgm:pt modelId="{AE3C39CC-40F8-4727-B2F1-13CE444A0FBC}">
      <dgm:prSet phldrT="[Text]"/>
      <dgm:spPr/>
      <dgm:t>
        <a:bodyPr/>
        <a:lstStyle/>
        <a:p>
          <a:pPr>
            <a:buNone/>
          </a:pPr>
          <a:r>
            <a:rPr lang="en-US" dirty="0">
              <a:solidFill>
                <a:schemeClr val="bg1"/>
              </a:solidFill>
              <a:hlinkClick xmlns:r="http://schemas.openxmlformats.org/officeDocument/2006/relationships" r:id="rId5">
                <a:extLst>
                  <a:ext uri="{A12FA001-AC4F-418D-AE19-62706E023703}">
                    <ahyp:hlinkClr xmlns:ahyp="http://schemas.microsoft.com/office/drawing/2018/hyperlinkcolor" val="tx"/>
                  </a:ext>
                </a:extLst>
              </a:hlinkClick>
            </a:rPr>
            <a:t>Partnership resource pack</a:t>
          </a:r>
          <a:endParaRPr lang="en-AU" dirty="0">
            <a:solidFill>
              <a:schemeClr val="bg1"/>
            </a:solidFill>
          </a:endParaRPr>
        </a:p>
      </dgm:t>
    </dgm:pt>
    <dgm:pt modelId="{846446B7-5A85-42EA-BA82-A7EB3007366D}" type="parTrans" cxnId="{5669A6DC-5C1C-43F5-8FEB-CD85C6D5050F}">
      <dgm:prSet/>
      <dgm:spPr/>
      <dgm:t>
        <a:bodyPr/>
        <a:lstStyle/>
        <a:p>
          <a:endParaRPr lang="en-AU"/>
        </a:p>
      </dgm:t>
    </dgm:pt>
    <dgm:pt modelId="{33BF7824-B3FC-4A8A-84D5-506D51DDC702}" type="sibTrans" cxnId="{5669A6DC-5C1C-43F5-8FEB-CD85C6D5050F}">
      <dgm:prSet/>
      <dgm:spPr/>
      <dgm:t>
        <a:bodyPr/>
        <a:lstStyle/>
        <a:p>
          <a:endParaRPr lang="en-AU"/>
        </a:p>
      </dgm:t>
    </dgm:pt>
    <dgm:pt modelId="{00D6322B-8977-4EB7-9578-DE7636A5995E}">
      <dgm:prSet phldrT="[Text]"/>
      <dgm:spPr/>
      <dgm:t>
        <a:bodyPr/>
        <a:lstStyle/>
        <a:p>
          <a:pPr>
            <a:buNone/>
          </a:pPr>
          <a:r>
            <a:rPr lang="en-AU">
              <a:solidFill>
                <a:schemeClr val="bg1"/>
              </a:solidFill>
              <a:hlinkClick xmlns:r="http://schemas.openxmlformats.org/officeDocument/2006/relationships" r:id="rId6">
                <a:extLst>
                  <a:ext uri="{A12FA001-AC4F-418D-AE19-62706E023703}">
                    <ahyp:hlinkClr xmlns:ahyp="http://schemas.microsoft.com/office/drawing/2018/hyperlinkcolor" val="tx"/>
                  </a:ext>
                </a:extLst>
              </a:hlinkClick>
            </a:rPr>
            <a:t>Co-design partnerships: a mutual exchange </a:t>
          </a:r>
          <a:endParaRPr lang="en-AU">
            <a:solidFill>
              <a:schemeClr val="bg1"/>
            </a:solidFill>
          </a:endParaRPr>
        </a:p>
      </dgm:t>
    </dgm:pt>
    <dgm:pt modelId="{41CDB657-E701-4895-8BC6-9E8DD912DEF4}" type="parTrans" cxnId="{DC9D4495-47C7-4446-B904-69B28C684E52}">
      <dgm:prSet/>
      <dgm:spPr/>
      <dgm:t>
        <a:bodyPr/>
        <a:lstStyle/>
        <a:p>
          <a:endParaRPr lang="en-AU"/>
        </a:p>
      </dgm:t>
    </dgm:pt>
    <dgm:pt modelId="{1DE676B5-40CE-46B8-B1D2-4A16CE1C782A}" type="sibTrans" cxnId="{DC9D4495-47C7-4446-B904-69B28C684E52}">
      <dgm:prSet/>
      <dgm:spPr/>
      <dgm:t>
        <a:bodyPr/>
        <a:lstStyle/>
        <a:p>
          <a:endParaRPr lang="en-AU"/>
        </a:p>
      </dgm:t>
    </dgm:pt>
    <dgm:pt modelId="{BFA29E5C-1B0B-40A2-9D1F-51023659E196}">
      <dgm:prSet phldrT="[Text]"/>
      <dgm:spPr/>
      <dgm:t>
        <a:bodyPr/>
        <a:lstStyle/>
        <a:p>
          <a:pPr>
            <a:buSzPts val="1000"/>
            <a:buFont typeface="Courier New" panose="02070309020205020404" pitchFamily="49" charset="0"/>
            <a:buChar char="o"/>
          </a:pPr>
          <a:r>
            <a:rPr lang="en-AU" dirty="0">
              <a:solidFill>
                <a:schemeClr val="bg1"/>
              </a:solidFill>
              <a:hlinkClick xmlns:r="http://schemas.openxmlformats.org/officeDocument/2006/relationships" r:id="rId7">
                <a:extLst>
                  <a:ext uri="{A12FA001-AC4F-418D-AE19-62706E023703}">
                    <ahyp:hlinkClr xmlns:ahyp="http://schemas.microsoft.com/office/drawing/2018/hyperlinkcolor" val="tx"/>
                  </a:ext>
                </a:extLst>
              </a:hlinkClick>
            </a:rPr>
            <a:t>Planning for Purposeful Co-design</a:t>
          </a:r>
          <a:endParaRPr lang="en-US" dirty="0">
            <a:solidFill>
              <a:schemeClr val="bg1"/>
            </a:solidFill>
          </a:endParaRPr>
        </a:p>
      </dgm:t>
    </dgm:pt>
    <dgm:pt modelId="{455A08D1-66B0-4341-A9DE-CB5CC1439E6E}" type="parTrans" cxnId="{DA460A22-226C-4800-936C-895951047E6D}">
      <dgm:prSet/>
      <dgm:spPr/>
      <dgm:t>
        <a:bodyPr/>
        <a:lstStyle/>
        <a:p>
          <a:endParaRPr lang="en-AU"/>
        </a:p>
      </dgm:t>
    </dgm:pt>
    <dgm:pt modelId="{437C1AD7-289F-446C-A3A7-73F30D4DA532}" type="sibTrans" cxnId="{DA460A22-226C-4800-936C-895951047E6D}">
      <dgm:prSet/>
      <dgm:spPr/>
      <dgm:t>
        <a:bodyPr/>
        <a:lstStyle/>
        <a:p>
          <a:endParaRPr lang="en-AU"/>
        </a:p>
      </dgm:t>
    </dgm:pt>
    <dgm:pt modelId="{10EEB743-AD1F-4BE8-B704-5E515A972C46}" type="pres">
      <dgm:prSet presAssocID="{FF9B738D-6243-498D-8123-96A99882EE02}" presName="theList" presStyleCnt="0">
        <dgm:presLayoutVars>
          <dgm:dir/>
          <dgm:animLvl val="lvl"/>
          <dgm:resizeHandles val="exact"/>
        </dgm:presLayoutVars>
      </dgm:prSet>
      <dgm:spPr/>
    </dgm:pt>
    <dgm:pt modelId="{F4F83AAD-AB1A-4E77-9F6C-F0F3E8A8DE0F}" type="pres">
      <dgm:prSet presAssocID="{0940BA57-E161-4B2F-902B-2F91FE254566}" presName="compNode" presStyleCnt="0"/>
      <dgm:spPr/>
    </dgm:pt>
    <dgm:pt modelId="{484A02EB-395C-4424-AAAE-1A2106941574}" type="pres">
      <dgm:prSet presAssocID="{0940BA57-E161-4B2F-902B-2F91FE254566}" presName="aNode" presStyleLbl="bgShp" presStyleIdx="0" presStyleCnt="2"/>
      <dgm:spPr/>
    </dgm:pt>
    <dgm:pt modelId="{2B88D380-7881-4F93-9C11-C886FEC51265}" type="pres">
      <dgm:prSet presAssocID="{0940BA57-E161-4B2F-902B-2F91FE254566}" presName="textNode" presStyleLbl="bgShp" presStyleIdx="0" presStyleCnt="2"/>
      <dgm:spPr/>
    </dgm:pt>
    <dgm:pt modelId="{95830E0D-95F0-44CA-8C84-3886A9B739F1}" type="pres">
      <dgm:prSet presAssocID="{0940BA57-E161-4B2F-902B-2F91FE254566}" presName="compChildNode" presStyleCnt="0"/>
      <dgm:spPr/>
    </dgm:pt>
    <dgm:pt modelId="{B87B6D4D-AD39-4718-AD6D-F47A13501499}" type="pres">
      <dgm:prSet presAssocID="{0940BA57-E161-4B2F-902B-2F91FE254566}" presName="theInnerList" presStyleCnt="0"/>
      <dgm:spPr/>
    </dgm:pt>
    <dgm:pt modelId="{1A0D3C2C-F5F0-4EDB-8608-6BFD3A445CB9}" type="pres">
      <dgm:prSet presAssocID="{AE3C39CC-40F8-4727-B2F1-13CE444A0FBC}" presName="childNode" presStyleLbl="node1" presStyleIdx="0" presStyleCnt="7">
        <dgm:presLayoutVars>
          <dgm:bulletEnabled val="1"/>
        </dgm:presLayoutVars>
      </dgm:prSet>
      <dgm:spPr/>
    </dgm:pt>
    <dgm:pt modelId="{ADC15ACE-A1DC-4194-9CA0-EE9D37BE1CE2}" type="pres">
      <dgm:prSet presAssocID="{AE3C39CC-40F8-4727-B2F1-13CE444A0FBC}" presName="aSpace2" presStyleCnt="0"/>
      <dgm:spPr/>
    </dgm:pt>
    <dgm:pt modelId="{12B07E02-5F28-44E2-BDF6-664395E85ED0}" type="pres">
      <dgm:prSet presAssocID="{00D6322B-8977-4EB7-9578-DE7636A5995E}" presName="childNode" presStyleLbl="node1" presStyleIdx="1" presStyleCnt="7">
        <dgm:presLayoutVars>
          <dgm:bulletEnabled val="1"/>
        </dgm:presLayoutVars>
      </dgm:prSet>
      <dgm:spPr/>
    </dgm:pt>
    <dgm:pt modelId="{C2123EBD-27D6-4B50-8FC8-3ADCAB3B44D7}" type="pres">
      <dgm:prSet presAssocID="{0940BA57-E161-4B2F-902B-2F91FE254566}" presName="aSpace" presStyleCnt="0"/>
      <dgm:spPr/>
    </dgm:pt>
    <dgm:pt modelId="{1181A058-571F-43B0-B600-3C6EE6714685}" type="pres">
      <dgm:prSet presAssocID="{9EBC0EED-4C87-4ABE-9980-669D7BEA17F3}" presName="compNode" presStyleCnt="0"/>
      <dgm:spPr/>
    </dgm:pt>
    <dgm:pt modelId="{A495B7A2-3754-4DD6-9411-669E960E8F25}" type="pres">
      <dgm:prSet presAssocID="{9EBC0EED-4C87-4ABE-9980-669D7BEA17F3}" presName="aNode" presStyleLbl="bgShp" presStyleIdx="1" presStyleCnt="2"/>
      <dgm:spPr/>
    </dgm:pt>
    <dgm:pt modelId="{7F99A555-E133-4A23-89D9-B04A6A37CC8F}" type="pres">
      <dgm:prSet presAssocID="{9EBC0EED-4C87-4ABE-9980-669D7BEA17F3}" presName="textNode" presStyleLbl="bgShp" presStyleIdx="1" presStyleCnt="2"/>
      <dgm:spPr/>
    </dgm:pt>
    <dgm:pt modelId="{59324ADF-6E94-4CCA-A201-FE9B546E2342}" type="pres">
      <dgm:prSet presAssocID="{9EBC0EED-4C87-4ABE-9980-669D7BEA17F3}" presName="compChildNode" presStyleCnt="0"/>
      <dgm:spPr/>
    </dgm:pt>
    <dgm:pt modelId="{4307AA18-22E6-43D3-9867-4E55C0BBD88C}" type="pres">
      <dgm:prSet presAssocID="{9EBC0EED-4C87-4ABE-9980-669D7BEA17F3}" presName="theInnerList" presStyleCnt="0"/>
      <dgm:spPr/>
    </dgm:pt>
    <dgm:pt modelId="{AF521C6B-C816-437A-A741-BF1CE041DC5F}" type="pres">
      <dgm:prSet presAssocID="{784B49CA-D401-4034-BC65-9C11130AEFBE}" presName="childNode" presStyleLbl="node1" presStyleIdx="2" presStyleCnt="7">
        <dgm:presLayoutVars>
          <dgm:bulletEnabled val="1"/>
        </dgm:presLayoutVars>
      </dgm:prSet>
      <dgm:spPr/>
    </dgm:pt>
    <dgm:pt modelId="{4B97C8B6-7A0F-4C1F-9C7A-FC84C3145E1E}" type="pres">
      <dgm:prSet presAssocID="{784B49CA-D401-4034-BC65-9C11130AEFBE}" presName="aSpace2" presStyleCnt="0"/>
      <dgm:spPr/>
    </dgm:pt>
    <dgm:pt modelId="{30667C65-19E0-456C-91C5-2A654991F477}" type="pres">
      <dgm:prSet presAssocID="{BFA29E5C-1B0B-40A2-9D1F-51023659E196}" presName="childNode" presStyleLbl="node1" presStyleIdx="3" presStyleCnt="7">
        <dgm:presLayoutVars>
          <dgm:bulletEnabled val="1"/>
        </dgm:presLayoutVars>
      </dgm:prSet>
      <dgm:spPr/>
    </dgm:pt>
    <dgm:pt modelId="{A2E7E9B7-BCED-45D9-892F-91019EF7D64C}" type="pres">
      <dgm:prSet presAssocID="{BFA29E5C-1B0B-40A2-9D1F-51023659E196}" presName="aSpace2" presStyleCnt="0"/>
      <dgm:spPr/>
    </dgm:pt>
    <dgm:pt modelId="{A5CED074-C6EC-41AE-881A-90EB80D84E28}" type="pres">
      <dgm:prSet presAssocID="{430C5E8A-2F3E-44D4-8906-775BFED4922F}" presName="childNode" presStyleLbl="node1" presStyleIdx="4" presStyleCnt="7">
        <dgm:presLayoutVars>
          <dgm:bulletEnabled val="1"/>
        </dgm:presLayoutVars>
      </dgm:prSet>
      <dgm:spPr/>
    </dgm:pt>
    <dgm:pt modelId="{0E01F66C-8380-4DCF-A7BD-11557C9835E0}" type="pres">
      <dgm:prSet presAssocID="{430C5E8A-2F3E-44D4-8906-775BFED4922F}" presName="aSpace2" presStyleCnt="0"/>
      <dgm:spPr/>
    </dgm:pt>
    <dgm:pt modelId="{2B700AAB-99E9-4B49-AA61-F059EDA7C63D}" type="pres">
      <dgm:prSet presAssocID="{3BD5DE84-9ACF-4BBA-9DEE-3A0AF71D6C97}" presName="childNode" presStyleLbl="node1" presStyleIdx="5" presStyleCnt="7">
        <dgm:presLayoutVars>
          <dgm:bulletEnabled val="1"/>
        </dgm:presLayoutVars>
      </dgm:prSet>
      <dgm:spPr/>
    </dgm:pt>
    <dgm:pt modelId="{1A95A5ED-952E-4977-99D8-C86A86FB87CE}" type="pres">
      <dgm:prSet presAssocID="{3BD5DE84-9ACF-4BBA-9DEE-3A0AF71D6C97}" presName="aSpace2" presStyleCnt="0"/>
      <dgm:spPr/>
    </dgm:pt>
    <dgm:pt modelId="{E99A8B78-0ACB-4F79-BB6D-B28BB7BD0266}" type="pres">
      <dgm:prSet presAssocID="{F0332419-2F2E-4FFB-A135-436D6E852C19}" presName="childNode" presStyleLbl="node1" presStyleIdx="6" presStyleCnt="7">
        <dgm:presLayoutVars>
          <dgm:bulletEnabled val="1"/>
        </dgm:presLayoutVars>
      </dgm:prSet>
      <dgm:spPr/>
    </dgm:pt>
  </dgm:ptLst>
  <dgm:cxnLst>
    <dgm:cxn modelId="{3A906006-060B-4C2D-AAB7-CDF32C13BB62}" type="presOf" srcId="{3BD5DE84-9ACF-4BBA-9DEE-3A0AF71D6C97}" destId="{2B700AAB-99E9-4B49-AA61-F059EDA7C63D}" srcOrd="0" destOrd="0" presId="urn:microsoft.com/office/officeart/2005/8/layout/lProcess2"/>
    <dgm:cxn modelId="{F447B816-3292-4E54-8F9A-ACA36320E1D5}" type="presOf" srcId="{BFA29E5C-1B0B-40A2-9D1F-51023659E196}" destId="{30667C65-19E0-456C-91C5-2A654991F477}" srcOrd="0" destOrd="0" presId="urn:microsoft.com/office/officeart/2005/8/layout/lProcess2"/>
    <dgm:cxn modelId="{DA4A051D-6451-4B74-B3CA-37A7D3749093}" type="presOf" srcId="{9EBC0EED-4C87-4ABE-9980-669D7BEA17F3}" destId="{A495B7A2-3754-4DD6-9411-669E960E8F25}" srcOrd="0" destOrd="0" presId="urn:microsoft.com/office/officeart/2005/8/layout/lProcess2"/>
    <dgm:cxn modelId="{DA460A22-226C-4800-936C-895951047E6D}" srcId="{9EBC0EED-4C87-4ABE-9980-669D7BEA17F3}" destId="{BFA29E5C-1B0B-40A2-9D1F-51023659E196}" srcOrd="1" destOrd="0" parTransId="{455A08D1-66B0-4341-A9DE-CB5CC1439E6E}" sibTransId="{437C1AD7-289F-446C-A3A7-73F30D4DA532}"/>
    <dgm:cxn modelId="{8CF6A82D-C25F-4660-8168-CD4DAD2760D2}" type="presOf" srcId="{784B49CA-D401-4034-BC65-9C11130AEFBE}" destId="{AF521C6B-C816-437A-A741-BF1CE041DC5F}" srcOrd="0" destOrd="0" presId="urn:microsoft.com/office/officeart/2005/8/layout/lProcess2"/>
    <dgm:cxn modelId="{C879123C-B382-4688-B4E8-CE8BFCBAE9CA}" srcId="{9EBC0EED-4C87-4ABE-9980-669D7BEA17F3}" destId="{784B49CA-D401-4034-BC65-9C11130AEFBE}" srcOrd="0" destOrd="0" parTransId="{7FFF1D81-9134-4A78-8604-44EB7E494E8B}" sibTransId="{B4E8CB0D-2343-4194-830E-8C99F7F87C16}"/>
    <dgm:cxn modelId="{909E0445-5103-4839-8DF1-853F8A61B7EE}" type="presOf" srcId="{AE3C39CC-40F8-4727-B2F1-13CE444A0FBC}" destId="{1A0D3C2C-F5F0-4EDB-8608-6BFD3A445CB9}" srcOrd="0" destOrd="0" presId="urn:microsoft.com/office/officeart/2005/8/layout/lProcess2"/>
    <dgm:cxn modelId="{7F21736E-EC6D-487A-8ACF-460554BFA9A9}" srcId="{9EBC0EED-4C87-4ABE-9980-669D7BEA17F3}" destId="{F0332419-2F2E-4FFB-A135-436D6E852C19}" srcOrd="4" destOrd="0" parTransId="{C76374E3-A1B0-497A-B980-873F1D39747A}" sibTransId="{156C67C1-C064-42ED-A625-1083A3B2DBB2}"/>
    <dgm:cxn modelId="{7429CC81-166F-45A2-AA9A-6324151695CA}" type="presOf" srcId="{0940BA57-E161-4B2F-902B-2F91FE254566}" destId="{2B88D380-7881-4F93-9C11-C886FEC51265}" srcOrd="1" destOrd="0" presId="urn:microsoft.com/office/officeart/2005/8/layout/lProcess2"/>
    <dgm:cxn modelId="{E880AB84-E909-495A-8364-54229958D5AC}" type="presOf" srcId="{430C5E8A-2F3E-44D4-8906-775BFED4922F}" destId="{A5CED074-C6EC-41AE-881A-90EB80D84E28}" srcOrd="0" destOrd="0" presId="urn:microsoft.com/office/officeart/2005/8/layout/lProcess2"/>
    <dgm:cxn modelId="{DC9D4495-47C7-4446-B904-69B28C684E52}" srcId="{0940BA57-E161-4B2F-902B-2F91FE254566}" destId="{00D6322B-8977-4EB7-9578-DE7636A5995E}" srcOrd="1" destOrd="0" parTransId="{41CDB657-E701-4895-8BC6-9E8DD912DEF4}" sibTransId="{1DE676B5-40CE-46B8-B1D2-4A16CE1C782A}"/>
    <dgm:cxn modelId="{A2FC5B99-8A7E-463E-964E-7F917AFC9314}" type="presOf" srcId="{FF9B738D-6243-498D-8123-96A99882EE02}" destId="{10EEB743-AD1F-4BE8-B704-5E515A972C46}" srcOrd="0" destOrd="0" presId="urn:microsoft.com/office/officeart/2005/8/layout/lProcess2"/>
    <dgm:cxn modelId="{9001E9B7-542E-486B-8C63-E5ACDE70B448}" srcId="{FF9B738D-6243-498D-8123-96A99882EE02}" destId="{0940BA57-E161-4B2F-902B-2F91FE254566}" srcOrd="0" destOrd="0" parTransId="{FC1D6718-F7FC-426F-9849-7831F6F20A29}" sibTransId="{81240660-AF5B-438A-9C3F-2F73D976A6EF}"/>
    <dgm:cxn modelId="{465AD7C7-8721-4AAB-B63D-A65BABA428AD}" srcId="{9EBC0EED-4C87-4ABE-9980-669D7BEA17F3}" destId="{430C5E8A-2F3E-44D4-8906-775BFED4922F}" srcOrd="2" destOrd="0" parTransId="{AFA7A06C-937C-4660-9894-C6126EA29DB5}" sibTransId="{B304BAEB-1846-49A7-B2DA-0B9ED55FB9BA}"/>
    <dgm:cxn modelId="{2CC06BDB-0D9E-40EB-B76B-24628A8A9BD6}" type="presOf" srcId="{00D6322B-8977-4EB7-9578-DE7636A5995E}" destId="{12B07E02-5F28-44E2-BDF6-664395E85ED0}" srcOrd="0" destOrd="0" presId="urn:microsoft.com/office/officeart/2005/8/layout/lProcess2"/>
    <dgm:cxn modelId="{5669A6DC-5C1C-43F5-8FEB-CD85C6D5050F}" srcId="{0940BA57-E161-4B2F-902B-2F91FE254566}" destId="{AE3C39CC-40F8-4727-B2F1-13CE444A0FBC}" srcOrd="0" destOrd="0" parTransId="{846446B7-5A85-42EA-BA82-A7EB3007366D}" sibTransId="{33BF7824-B3FC-4A8A-84D5-506D51DDC702}"/>
    <dgm:cxn modelId="{F26F82E7-38DC-46AA-A777-1E4F0F625D79}" type="presOf" srcId="{0940BA57-E161-4B2F-902B-2F91FE254566}" destId="{484A02EB-395C-4424-AAAE-1A2106941574}" srcOrd="0" destOrd="0" presId="urn:microsoft.com/office/officeart/2005/8/layout/lProcess2"/>
    <dgm:cxn modelId="{50E511E9-726E-48C0-8BB7-558020037137}" srcId="{9EBC0EED-4C87-4ABE-9980-669D7BEA17F3}" destId="{3BD5DE84-9ACF-4BBA-9DEE-3A0AF71D6C97}" srcOrd="3" destOrd="0" parTransId="{8621B613-5EA2-4D82-A5B8-5E4DE6CCF65E}" sibTransId="{47094D26-9421-4502-BB8E-4A27CCBB2D17}"/>
    <dgm:cxn modelId="{8F2175EC-82E7-4075-95D2-A2DA4E5BDD96}" type="presOf" srcId="{F0332419-2F2E-4FFB-A135-436D6E852C19}" destId="{E99A8B78-0ACB-4F79-BB6D-B28BB7BD0266}" srcOrd="0" destOrd="0" presId="urn:microsoft.com/office/officeart/2005/8/layout/lProcess2"/>
    <dgm:cxn modelId="{BC286AED-FD0C-4FA2-BF02-42B724DEBDBE}" srcId="{FF9B738D-6243-498D-8123-96A99882EE02}" destId="{9EBC0EED-4C87-4ABE-9980-669D7BEA17F3}" srcOrd="1" destOrd="0" parTransId="{30FDCB83-711B-4C5B-89AB-D93F2D9E4721}" sibTransId="{B3D44328-0ACC-44E2-9AFA-67F12F43185B}"/>
    <dgm:cxn modelId="{ED4BE9FA-EAD5-41BB-9EE8-7D1BB7545FEB}" type="presOf" srcId="{9EBC0EED-4C87-4ABE-9980-669D7BEA17F3}" destId="{7F99A555-E133-4A23-89D9-B04A6A37CC8F}" srcOrd="1" destOrd="0" presId="urn:microsoft.com/office/officeart/2005/8/layout/lProcess2"/>
    <dgm:cxn modelId="{03D12AF0-D549-44ED-961F-FC841A7CF24F}" type="presParOf" srcId="{10EEB743-AD1F-4BE8-B704-5E515A972C46}" destId="{F4F83AAD-AB1A-4E77-9F6C-F0F3E8A8DE0F}" srcOrd="0" destOrd="0" presId="urn:microsoft.com/office/officeart/2005/8/layout/lProcess2"/>
    <dgm:cxn modelId="{3C65407B-D1A1-45CC-952C-0A3725B56F99}" type="presParOf" srcId="{F4F83AAD-AB1A-4E77-9F6C-F0F3E8A8DE0F}" destId="{484A02EB-395C-4424-AAAE-1A2106941574}" srcOrd="0" destOrd="0" presId="urn:microsoft.com/office/officeart/2005/8/layout/lProcess2"/>
    <dgm:cxn modelId="{6BB7A4B9-BE20-4B72-84A7-4292AE954A9C}" type="presParOf" srcId="{F4F83AAD-AB1A-4E77-9F6C-F0F3E8A8DE0F}" destId="{2B88D380-7881-4F93-9C11-C886FEC51265}" srcOrd="1" destOrd="0" presId="urn:microsoft.com/office/officeart/2005/8/layout/lProcess2"/>
    <dgm:cxn modelId="{CBE23972-9589-4CCD-BC5E-8D0558E8EDEC}" type="presParOf" srcId="{F4F83AAD-AB1A-4E77-9F6C-F0F3E8A8DE0F}" destId="{95830E0D-95F0-44CA-8C84-3886A9B739F1}" srcOrd="2" destOrd="0" presId="urn:microsoft.com/office/officeart/2005/8/layout/lProcess2"/>
    <dgm:cxn modelId="{A5E4AE20-4DE9-4831-A45B-11E9E1DCBEC6}" type="presParOf" srcId="{95830E0D-95F0-44CA-8C84-3886A9B739F1}" destId="{B87B6D4D-AD39-4718-AD6D-F47A13501499}" srcOrd="0" destOrd="0" presId="urn:microsoft.com/office/officeart/2005/8/layout/lProcess2"/>
    <dgm:cxn modelId="{F5D750D1-7334-4434-95BE-AF5AA65672F1}" type="presParOf" srcId="{B87B6D4D-AD39-4718-AD6D-F47A13501499}" destId="{1A0D3C2C-F5F0-4EDB-8608-6BFD3A445CB9}" srcOrd="0" destOrd="0" presId="urn:microsoft.com/office/officeart/2005/8/layout/lProcess2"/>
    <dgm:cxn modelId="{970EC0EB-B1E2-4DAC-8F28-C65DC7A40E34}" type="presParOf" srcId="{B87B6D4D-AD39-4718-AD6D-F47A13501499}" destId="{ADC15ACE-A1DC-4194-9CA0-EE9D37BE1CE2}" srcOrd="1" destOrd="0" presId="urn:microsoft.com/office/officeart/2005/8/layout/lProcess2"/>
    <dgm:cxn modelId="{2768CE07-D7C9-45A8-922F-E92480F609AB}" type="presParOf" srcId="{B87B6D4D-AD39-4718-AD6D-F47A13501499}" destId="{12B07E02-5F28-44E2-BDF6-664395E85ED0}" srcOrd="2" destOrd="0" presId="urn:microsoft.com/office/officeart/2005/8/layout/lProcess2"/>
    <dgm:cxn modelId="{87871C4C-78A2-4E4A-BE5F-BC6C28CFAD5C}" type="presParOf" srcId="{10EEB743-AD1F-4BE8-B704-5E515A972C46}" destId="{C2123EBD-27D6-4B50-8FC8-3ADCAB3B44D7}" srcOrd="1" destOrd="0" presId="urn:microsoft.com/office/officeart/2005/8/layout/lProcess2"/>
    <dgm:cxn modelId="{DE141E9D-5075-4B08-A978-2B722282A107}" type="presParOf" srcId="{10EEB743-AD1F-4BE8-B704-5E515A972C46}" destId="{1181A058-571F-43B0-B600-3C6EE6714685}" srcOrd="2" destOrd="0" presId="urn:microsoft.com/office/officeart/2005/8/layout/lProcess2"/>
    <dgm:cxn modelId="{29ED6184-EB00-4657-B187-211E43CF28A5}" type="presParOf" srcId="{1181A058-571F-43B0-B600-3C6EE6714685}" destId="{A495B7A2-3754-4DD6-9411-669E960E8F25}" srcOrd="0" destOrd="0" presId="urn:microsoft.com/office/officeart/2005/8/layout/lProcess2"/>
    <dgm:cxn modelId="{64F8EB1D-43D2-4720-9CA8-D9C7957CBD5B}" type="presParOf" srcId="{1181A058-571F-43B0-B600-3C6EE6714685}" destId="{7F99A555-E133-4A23-89D9-B04A6A37CC8F}" srcOrd="1" destOrd="0" presId="urn:microsoft.com/office/officeart/2005/8/layout/lProcess2"/>
    <dgm:cxn modelId="{B5511A9F-1326-49D8-BC8B-587867700FB8}" type="presParOf" srcId="{1181A058-571F-43B0-B600-3C6EE6714685}" destId="{59324ADF-6E94-4CCA-A201-FE9B546E2342}" srcOrd="2" destOrd="0" presId="urn:microsoft.com/office/officeart/2005/8/layout/lProcess2"/>
    <dgm:cxn modelId="{6668635A-7662-4B3A-80F3-6E1F0D8A5E83}" type="presParOf" srcId="{59324ADF-6E94-4CCA-A201-FE9B546E2342}" destId="{4307AA18-22E6-43D3-9867-4E55C0BBD88C}" srcOrd="0" destOrd="0" presId="urn:microsoft.com/office/officeart/2005/8/layout/lProcess2"/>
    <dgm:cxn modelId="{4F02FBF9-4CEA-4DE2-B242-F93F0CAE0645}" type="presParOf" srcId="{4307AA18-22E6-43D3-9867-4E55C0BBD88C}" destId="{AF521C6B-C816-437A-A741-BF1CE041DC5F}" srcOrd="0" destOrd="0" presId="urn:microsoft.com/office/officeart/2005/8/layout/lProcess2"/>
    <dgm:cxn modelId="{4F101BFD-4FC0-4F09-A526-773DC9B7FFC2}" type="presParOf" srcId="{4307AA18-22E6-43D3-9867-4E55C0BBD88C}" destId="{4B97C8B6-7A0F-4C1F-9C7A-FC84C3145E1E}" srcOrd="1" destOrd="0" presId="urn:microsoft.com/office/officeart/2005/8/layout/lProcess2"/>
    <dgm:cxn modelId="{5BF27083-67CE-4E93-B604-0C74FA448AAD}" type="presParOf" srcId="{4307AA18-22E6-43D3-9867-4E55C0BBD88C}" destId="{30667C65-19E0-456C-91C5-2A654991F477}" srcOrd="2" destOrd="0" presId="urn:microsoft.com/office/officeart/2005/8/layout/lProcess2"/>
    <dgm:cxn modelId="{0DC39747-9959-4EC1-8007-CA3B0A77EB5D}" type="presParOf" srcId="{4307AA18-22E6-43D3-9867-4E55C0BBD88C}" destId="{A2E7E9B7-BCED-45D9-892F-91019EF7D64C}" srcOrd="3" destOrd="0" presId="urn:microsoft.com/office/officeart/2005/8/layout/lProcess2"/>
    <dgm:cxn modelId="{36007E13-6144-446E-9223-129967E41D64}" type="presParOf" srcId="{4307AA18-22E6-43D3-9867-4E55C0BBD88C}" destId="{A5CED074-C6EC-41AE-881A-90EB80D84E28}" srcOrd="4" destOrd="0" presId="urn:microsoft.com/office/officeart/2005/8/layout/lProcess2"/>
    <dgm:cxn modelId="{8940B644-CED2-49C2-98F9-83C55EC609CE}" type="presParOf" srcId="{4307AA18-22E6-43D3-9867-4E55C0BBD88C}" destId="{0E01F66C-8380-4DCF-A7BD-11557C9835E0}" srcOrd="5" destOrd="0" presId="urn:microsoft.com/office/officeart/2005/8/layout/lProcess2"/>
    <dgm:cxn modelId="{11195E0E-39EF-4822-A58E-08EFB1F222F3}" type="presParOf" srcId="{4307AA18-22E6-43D3-9867-4E55C0BBD88C}" destId="{2B700AAB-99E9-4B49-AA61-F059EDA7C63D}" srcOrd="6" destOrd="0" presId="urn:microsoft.com/office/officeart/2005/8/layout/lProcess2"/>
    <dgm:cxn modelId="{DE88B0C7-D841-480F-9FB9-FD8DF637C125}" type="presParOf" srcId="{4307AA18-22E6-43D3-9867-4E55C0BBD88C}" destId="{1A95A5ED-952E-4977-99D8-C86A86FB87CE}" srcOrd="7" destOrd="0" presId="urn:microsoft.com/office/officeart/2005/8/layout/lProcess2"/>
    <dgm:cxn modelId="{C62652EA-C785-4024-A2EB-405FF73AD82D}" type="presParOf" srcId="{4307AA18-22E6-43D3-9867-4E55C0BBD88C}" destId="{E99A8B78-0ACB-4F79-BB6D-B28BB7BD0266}" srcOrd="8" destOrd="0" presId="urn:microsoft.com/office/officeart/2005/8/layout/l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BDDD1CE-5243-4CED-8DEB-2F855C53E508}"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n-US"/>
        </a:p>
      </dgm:t>
    </dgm:pt>
    <dgm:pt modelId="{B3010AE8-6CBD-41E3-8242-3FA10A2C9017}">
      <dgm:prSet/>
      <dgm:spPr/>
      <dgm:t>
        <a:bodyPr/>
        <a:lstStyle/>
        <a:p>
          <a:pPr>
            <a:buClr>
              <a:srgbClr val="2C3849"/>
            </a:buClr>
            <a:buSzPts val="1200"/>
            <a:buFont typeface="Calibri Light" panose="020F0302020204030204" pitchFamily="34" charset="0"/>
            <a:buAutoNum type="arabicPeriod"/>
          </a:pPr>
          <a:r>
            <a:rPr lang="en-AU" dirty="0">
              <a:hlinkClick xmlns:r="http://schemas.openxmlformats.org/officeDocument/2006/relationships" r:id="rId1"/>
            </a:rPr>
            <a:t>Advocacy 101 - good partnerships</a:t>
          </a:r>
          <a:endParaRPr lang="en-AU" dirty="0"/>
        </a:p>
      </dgm:t>
    </dgm:pt>
    <dgm:pt modelId="{23A6E1D8-1400-4785-93F0-D6865AE35E83}" type="parTrans" cxnId="{5BBA5517-3C16-4560-8200-00566B99CA52}">
      <dgm:prSet/>
      <dgm:spPr/>
      <dgm:t>
        <a:bodyPr/>
        <a:lstStyle/>
        <a:p>
          <a:endParaRPr lang="en-AU"/>
        </a:p>
      </dgm:t>
    </dgm:pt>
    <dgm:pt modelId="{59987B49-958E-4BE4-ACB3-5478E4640CF5}" type="sibTrans" cxnId="{5BBA5517-3C16-4560-8200-00566B99CA52}">
      <dgm:prSet/>
      <dgm:spPr/>
      <dgm:t>
        <a:bodyPr/>
        <a:lstStyle/>
        <a:p>
          <a:endParaRPr lang="en-AU"/>
        </a:p>
      </dgm:t>
    </dgm:pt>
    <dgm:pt modelId="{FD61755D-2E21-48EE-A5EA-CCA43E968106}">
      <dgm:prSet/>
      <dgm:spPr/>
      <dgm:t>
        <a:bodyPr/>
        <a:lstStyle/>
        <a:p>
          <a:pPr>
            <a:buClr>
              <a:srgbClr val="2C3849"/>
            </a:buClr>
            <a:buSzPts val="1200"/>
            <a:buFont typeface="Calibri Light" panose="020F0302020204030204" pitchFamily="34" charset="0"/>
            <a:buAutoNum type="arabicPeriod"/>
          </a:pPr>
          <a:r>
            <a:rPr lang="en-AU" dirty="0">
              <a:hlinkClick xmlns:r="http://schemas.openxmlformats.org/officeDocument/2006/relationships" r:id="rId2"/>
            </a:rPr>
            <a:t>Co-design of research 101 – from the start</a:t>
          </a:r>
          <a:endParaRPr lang="en-AU" dirty="0"/>
        </a:p>
      </dgm:t>
    </dgm:pt>
    <dgm:pt modelId="{F5311AB6-E692-4CA0-926B-3E1D1EF28A0C}" type="parTrans" cxnId="{26A8C30D-D03F-4AFF-87B0-76D2A71219A5}">
      <dgm:prSet/>
      <dgm:spPr/>
      <dgm:t>
        <a:bodyPr/>
        <a:lstStyle/>
        <a:p>
          <a:endParaRPr lang="en-AU"/>
        </a:p>
      </dgm:t>
    </dgm:pt>
    <dgm:pt modelId="{0F746367-2F65-4E83-9647-CF2B5425FC4A}" type="sibTrans" cxnId="{26A8C30D-D03F-4AFF-87B0-76D2A71219A5}">
      <dgm:prSet/>
      <dgm:spPr/>
      <dgm:t>
        <a:bodyPr/>
        <a:lstStyle/>
        <a:p>
          <a:endParaRPr lang="en-AU"/>
        </a:p>
      </dgm:t>
    </dgm:pt>
    <dgm:pt modelId="{AF5B9035-A190-497C-B847-DAC5D345B652}">
      <dgm:prSet/>
      <dgm:spPr/>
      <dgm:t>
        <a:bodyPr/>
        <a:lstStyle/>
        <a:p>
          <a:pPr>
            <a:buClr>
              <a:srgbClr val="2C3849"/>
            </a:buClr>
            <a:buSzPts val="1200"/>
            <a:buFont typeface="Calibri Light" panose="020F0302020204030204" pitchFamily="34" charset="0"/>
            <a:buAutoNum type="arabicPeriod"/>
          </a:pPr>
          <a:r>
            <a:rPr lang="en-AU" dirty="0">
              <a:hlinkClick xmlns:r="http://schemas.openxmlformats.org/officeDocument/2006/relationships" r:id="rId3"/>
            </a:rPr>
            <a:t>Evidence mobilisation - easier to find, easier to share</a:t>
          </a:r>
          <a:endParaRPr lang="en-AU" dirty="0"/>
        </a:p>
      </dgm:t>
    </dgm:pt>
    <dgm:pt modelId="{31656A8F-1301-40A4-8368-61B64AA1A0D6}" type="parTrans" cxnId="{5C3BC03D-F02F-4205-96F5-D33D131280B8}">
      <dgm:prSet/>
      <dgm:spPr/>
      <dgm:t>
        <a:bodyPr/>
        <a:lstStyle/>
        <a:p>
          <a:endParaRPr lang="en-AU"/>
        </a:p>
      </dgm:t>
    </dgm:pt>
    <dgm:pt modelId="{0D426D7B-E606-4F90-80DA-A0CDB8796DDA}" type="sibTrans" cxnId="{5C3BC03D-F02F-4205-96F5-D33D131280B8}">
      <dgm:prSet/>
      <dgm:spPr/>
      <dgm:t>
        <a:bodyPr/>
        <a:lstStyle/>
        <a:p>
          <a:endParaRPr lang="en-AU"/>
        </a:p>
      </dgm:t>
    </dgm:pt>
    <dgm:pt modelId="{415C3CB6-3549-4550-8E29-D000F8B7D505}">
      <dgm:prSet/>
      <dgm:spPr/>
      <dgm:t>
        <a:bodyPr/>
        <a:lstStyle/>
        <a:p>
          <a:pPr>
            <a:buClr>
              <a:srgbClr val="2C3849"/>
            </a:buClr>
            <a:buSzPts val="1200"/>
            <a:buFont typeface="Calibri Light" panose="020F0302020204030204" pitchFamily="34" charset="0"/>
            <a:buAutoNum type="arabicPeriod"/>
          </a:pPr>
          <a:r>
            <a:rPr lang="en-AU" dirty="0">
              <a:hlinkClick xmlns:r="http://schemas.openxmlformats.org/officeDocument/2006/relationships" r:id="rId4"/>
            </a:rPr>
            <a:t>How to impact policy 101 – disability research and policy and practice</a:t>
          </a:r>
          <a:endParaRPr lang="en-AU" dirty="0"/>
        </a:p>
      </dgm:t>
    </dgm:pt>
    <dgm:pt modelId="{034906A4-180C-4B70-980C-A55571CB7F41}" type="parTrans" cxnId="{2AD8740C-1308-4296-AC2C-AF1BF1E774D1}">
      <dgm:prSet/>
      <dgm:spPr/>
      <dgm:t>
        <a:bodyPr/>
        <a:lstStyle/>
        <a:p>
          <a:endParaRPr lang="en-AU"/>
        </a:p>
      </dgm:t>
    </dgm:pt>
    <dgm:pt modelId="{49958E76-F545-4CB1-98A7-87A2B00DC733}" type="sibTrans" cxnId="{2AD8740C-1308-4296-AC2C-AF1BF1E774D1}">
      <dgm:prSet/>
      <dgm:spPr/>
      <dgm:t>
        <a:bodyPr/>
        <a:lstStyle/>
        <a:p>
          <a:endParaRPr lang="en-AU"/>
        </a:p>
      </dgm:t>
    </dgm:pt>
    <dgm:pt modelId="{8FC9D565-5D13-4E9E-BC73-E0B099D1A8AF}">
      <dgm:prSet/>
      <dgm:spPr/>
      <dgm:t>
        <a:bodyPr/>
        <a:lstStyle/>
        <a:p>
          <a:pPr>
            <a:buClr>
              <a:srgbClr val="2C3849"/>
            </a:buClr>
            <a:buSzPts val="1200"/>
            <a:buFont typeface="Calibri Light" panose="020F0302020204030204" pitchFamily="34" charset="0"/>
            <a:buAutoNum type="arabicPeriod"/>
          </a:pPr>
          <a:r>
            <a:rPr lang="en-AU" dirty="0">
              <a:hlinkClick xmlns:r="http://schemas.openxmlformats.org/officeDocument/2006/relationships" r:id="rId5"/>
            </a:rPr>
            <a:t>Policy makers and practice professionals</a:t>
          </a:r>
          <a:endParaRPr lang="en-AU" dirty="0"/>
        </a:p>
      </dgm:t>
    </dgm:pt>
    <dgm:pt modelId="{117B4807-D8FD-4077-98A2-56EC754B604F}" type="parTrans" cxnId="{91202436-6D3F-44F7-AEFC-0B1A6AC56F04}">
      <dgm:prSet/>
      <dgm:spPr/>
      <dgm:t>
        <a:bodyPr/>
        <a:lstStyle/>
        <a:p>
          <a:endParaRPr lang="en-AU"/>
        </a:p>
      </dgm:t>
    </dgm:pt>
    <dgm:pt modelId="{74E8F8F4-D0DD-44D0-8910-7B86AD22940A}" type="sibTrans" cxnId="{91202436-6D3F-44F7-AEFC-0B1A6AC56F04}">
      <dgm:prSet/>
      <dgm:spPr/>
      <dgm:t>
        <a:bodyPr/>
        <a:lstStyle/>
        <a:p>
          <a:endParaRPr lang="en-AU"/>
        </a:p>
      </dgm:t>
    </dgm:pt>
    <dgm:pt modelId="{9A8C512D-B0F9-488C-8810-DFDD742F3091}">
      <dgm:prSet/>
      <dgm:spPr/>
      <dgm:t>
        <a:bodyPr/>
        <a:lstStyle/>
        <a:p>
          <a:pPr>
            <a:buClr>
              <a:srgbClr val="2C3849"/>
            </a:buClr>
            <a:buSzPts val="1200"/>
            <a:buFont typeface="Calibri Light" panose="020F0302020204030204" pitchFamily="34" charset="0"/>
            <a:buAutoNum type="arabicPeriod"/>
          </a:pPr>
          <a:r>
            <a:rPr lang="en-AU" dirty="0">
              <a:hlinkClick xmlns:r="http://schemas.openxmlformats.org/officeDocument/2006/relationships" r:id="rId6"/>
            </a:rPr>
            <a:t>Safety of people with disability - NDRP Research Agenda topic</a:t>
          </a:r>
          <a:endParaRPr lang="en-AU" dirty="0"/>
        </a:p>
      </dgm:t>
    </dgm:pt>
    <dgm:pt modelId="{56272EFB-ED40-413C-8CE7-48CD52571CFE}" type="parTrans" cxnId="{E8C22E5A-65BB-4D74-BB70-291804355F58}">
      <dgm:prSet/>
      <dgm:spPr/>
      <dgm:t>
        <a:bodyPr/>
        <a:lstStyle/>
        <a:p>
          <a:endParaRPr lang="en-AU"/>
        </a:p>
      </dgm:t>
    </dgm:pt>
    <dgm:pt modelId="{A5AABA07-4024-465E-910F-A3F2B2DCAEA8}" type="sibTrans" cxnId="{E8C22E5A-65BB-4D74-BB70-291804355F58}">
      <dgm:prSet/>
      <dgm:spPr/>
      <dgm:t>
        <a:bodyPr/>
        <a:lstStyle/>
        <a:p>
          <a:endParaRPr lang="en-AU"/>
        </a:p>
      </dgm:t>
    </dgm:pt>
    <dgm:pt modelId="{44EF7181-00D5-4FF1-963D-CC0C12128866}">
      <dgm:prSet/>
      <dgm:spPr/>
      <dgm:t>
        <a:bodyPr/>
        <a:lstStyle/>
        <a:p>
          <a:pPr>
            <a:buClr>
              <a:srgbClr val="2C3849"/>
            </a:buClr>
            <a:buSzPts val="1200"/>
            <a:buFont typeface="Calibri Light" panose="020F0302020204030204" pitchFamily="34" charset="0"/>
            <a:buAutoNum type="arabicPeriod"/>
          </a:pPr>
          <a:r>
            <a:rPr lang="en-AU" dirty="0">
              <a:hlinkClick xmlns:r="http://schemas.openxmlformats.org/officeDocument/2006/relationships" r:id="rId7"/>
            </a:rPr>
            <a:t>Elimination of restrictive practices - NDRP Research Agenda topic</a:t>
          </a:r>
          <a:endParaRPr lang="en-AU" dirty="0"/>
        </a:p>
      </dgm:t>
    </dgm:pt>
    <dgm:pt modelId="{D2FA64C0-D50B-4627-A965-A1517AB3E25C}" type="parTrans" cxnId="{015E98DE-EC05-43E4-8C23-2F2E80F0FD03}">
      <dgm:prSet/>
      <dgm:spPr/>
      <dgm:t>
        <a:bodyPr/>
        <a:lstStyle/>
        <a:p>
          <a:endParaRPr lang="en-AU"/>
        </a:p>
      </dgm:t>
    </dgm:pt>
    <dgm:pt modelId="{686D0ED4-7FC8-4BAB-A216-E20B41FB9F33}" type="sibTrans" cxnId="{015E98DE-EC05-43E4-8C23-2F2E80F0FD03}">
      <dgm:prSet/>
      <dgm:spPr/>
      <dgm:t>
        <a:bodyPr/>
        <a:lstStyle/>
        <a:p>
          <a:endParaRPr lang="en-AU"/>
        </a:p>
      </dgm:t>
    </dgm:pt>
    <dgm:pt modelId="{AE7D0D3D-5CE0-41C2-A449-B0B29D6A6994}">
      <dgm:prSet/>
      <dgm:spPr/>
      <dgm:t>
        <a:bodyPr/>
        <a:lstStyle/>
        <a:p>
          <a:pPr>
            <a:buClr>
              <a:srgbClr val="2C3849"/>
            </a:buClr>
            <a:buSzPts val="1200"/>
            <a:buFont typeface="Calibri Light" panose="020F0302020204030204" pitchFamily="34" charset="0"/>
            <a:buAutoNum type="arabicPeriod"/>
          </a:pPr>
          <a:r>
            <a:rPr lang="en-AU" dirty="0">
              <a:hlinkClick xmlns:r="http://schemas.openxmlformats.org/officeDocument/2006/relationships" r:id="rId8"/>
            </a:rPr>
            <a:t>Accessible and inclusive communities - NDRP Research Agenda topic</a:t>
          </a:r>
          <a:endParaRPr lang="en-AU" dirty="0"/>
        </a:p>
      </dgm:t>
    </dgm:pt>
    <dgm:pt modelId="{8C7DAB4E-F936-481F-AE60-82E76EEEA891}" type="parTrans" cxnId="{A4306EA1-6295-4B95-B671-B1E3E4D97F77}">
      <dgm:prSet/>
      <dgm:spPr/>
      <dgm:t>
        <a:bodyPr/>
        <a:lstStyle/>
        <a:p>
          <a:endParaRPr lang="en-AU"/>
        </a:p>
      </dgm:t>
    </dgm:pt>
    <dgm:pt modelId="{4BF148AD-7CF6-42DC-BC83-E27F06A70541}" type="sibTrans" cxnId="{A4306EA1-6295-4B95-B671-B1E3E4D97F77}">
      <dgm:prSet/>
      <dgm:spPr/>
      <dgm:t>
        <a:bodyPr/>
        <a:lstStyle/>
        <a:p>
          <a:endParaRPr lang="en-AU"/>
        </a:p>
      </dgm:t>
    </dgm:pt>
    <dgm:pt modelId="{8278B869-B1DC-4A89-A5CC-01AC2994DD22}">
      <dgm:prSet/>
      <dgm:spPr/>
      <dgm:t>
        <a:bodyPr/>
        <a:lstStyle/>
        <a:p>
          <a:pPr>
            <a:buClr>
              <a:srgbClr val="2C3849"/>
            </a:buClr>
            <a:buSzPts val="1200"/>
            <a:buFont typeface="Calibri Light" panose="020F0302020204030204" pitchFamily="34" charset="0"/>
            <a:buAutoNum type="arabicPeriod"/>
          </a:pPr>
          <a:r>
            <a:rPr lang="en-AU" dirty="0">
              <a:hlinkClick xmlns:r="http://schemas.openxmlformats.org/officeDocument/2006/relationships" r:id="rId9"/>
            </a:rPr>
            <a:t>Let’s talk about disability data</a:t>
          </a:r>
          <a:endParaRPr lang="en-AU" dirty="0"/>
        </a:p>
      </dgm:t>
    </dgm:pt>
    <dgm:pt modelId="{BCA3C4D1-E4C1-46EF-9C44-BB138D7C3805}" type="parTrans" cxnId="{1FEE28EA-F1AA-4FD2-BF8C-2828A9289DE9}">
      <dgm:prSet/>
      <dgm:spPr/>
      <dgm:t>
        <a:bodyPr/>
        <a:lstStyle/>
        <a:p>
          <a:endParaRPr lang="en-AU"/>
        </a:p>
      </dgm:t>
    </dgm:pt>
    <dgm:pt modelId="{D9BB5693-31F6-424E-81D1-BDE7EFC10C67}" type="sibTrans" cxnId="{1FEE28EA-F1AA-4FD2-BF8C-2828A9289DE9}">
      <dgm:prSet/>
      <dgm:spPr/>
      <dgm:t>
        <a:bodyPr/>
        <a:lstStyle/>
        <a:p>
          <a:endParaRPr lang="en-AU"/>
        </a:p>
      </dgm:t>
    </dgm:pt>
    <dgm:pt modelId="{F97BB9B5-6B62-4991-AA55-3632F1AFCAEE}" type="pres">
      <dgm:prSet presAssocID="{0BDDD1CE-5243-4CED-8DEB-2F855C53E508}" presName="Name0" presStyleCnt="0">
        <dgm:presLayoutVars>
          <dgm:dir/>
          <dgm:resizeHandles val="exact"/>
        </dgm:presLayoutVars>
      </dgm:prSet>
      <dgm:spPr/>
    </dgm:pt>
    <dgm:pt modelId="{28D37B18-9E60-4238-A362-0F9AD56C005B}" type="pres">
      <dgm:prSet presAssocID="{B3010AE8-6CBD-41E3-8242-3FA10A2C9017}" presName="compNode" presStyleCnt="0"/>
      <dgm:spPr/>
    </dgm:pt>
    <dgm:pt modelId="{4CFD877D-B461-4456-9B13-4925EA749022}" type="pres">
      <dgm:prSet presAssocID="{B3010AE8-6CBD-41E3-8242-3FA10A2C9017}" presName="pictRect" presStyleLbl="node1" presStyleIdx="0" presStyleCnt="9"/>
      <dgm:spPr>
        <a:blipFill>
          <a:blip xmlns:r="http://schemas.openxmlformats.org/officeDocument/2006/relationships" r:embed="rId10"/>
          <a:srcRect/>
          <a:stretch>
            <a:fillRect t="-11000" b="-11000"/>
          </a:stretch>
        </a:blipFill>
      </dgm:spPr>
    </dgm:pt>
    <dgm:pt modelId="{7B303027-C484-4A1D-AF0D-415B324B5825}" type="pres">
      <dgm:prSet presAssocID="{B3010AE8-6CBD-41E3-8242-3FA10A2C9017}" presName="textRect" presStyleLbl="revTx" presStyleIdx="0" presStyleCnt="9">
        <dgm:presLayoutVars>
          <dgm:bulletEnabled val="1"/>
        </dgm:presLayoutVars>
      </dgm:prSet>
      <dgm:spPr/>
    </dgm:pt>
    <dgm:pt modelId="{D493EC86-4848-4F42-AD3F-EEDFB6FF3038}" type="pres">
      <dgm:prSet presAssocID="{59987B49-958E-4BE4-ACB3-5478E4640CF5}" presName="sibTrans" presStyleLbl="sibTrans2D1" presStyleIdx="0" presStyleCnt="0"/>
      <dgm:spPr/>
    </dgm:pt>
    <dgm:pt modelId="{6B7BAD83-9C42-48EE-ABB2-2EC898607711}" type="pres">
      <dgm:prSet presAssocID="{FD61755D-2E21-48EE-A5EA-CCA43E968106}" presName="compNode" presStyleCnt="0"/>
      <dgm:spPr/>
    </dgm:pt>
    <dgm:pt modelId="{0EA81C4A-8C4C-42DA-AE28-B6F94B510DB5}" type="pres">
      <dgm:prSet presAssocID="{FD61755D-2E21-48EE-A5EA-CCA43E968106}" presName="pictRect" presStyleLbl="node1" presStyleIdx="1" presStyleCnt="9"/>
      <dgm:spPr>
        <a:blipFill>
          <a:blip xmlns:r="http://schemas.openxmlformats.org/officeDocument/2006/relationships" r:embed="rId11"/>
          <a:srcRect/>
          <a:stretch>
            <a:fillRect t="-11000" b="-11000"/>
          </a:stretch>
        </a:blipFill>
      </dgm:spPr>
    </dgm:pt>
    <dgm:pt modelId="{628A4BA5-B965-4480-981A-5D2B4C4C0085}" type="pres">
      <dgm:prSet presAssocID="{FD61755D-2E21-48EE-A5EA-CCA43E968106}" presName="textRect" presStyleLbl="revTx" presStyleIdx="1" presStyleCnt="9">
        <dgm:presLayoutVars>
          <dgm:bulletEnabled val="1"/>
        </dgm:presLayoutVars>
      </dgm:prSet>
      <dgm:spPr/>
    </dgm:pt>
    <dgm:pt modelId="{5FEBC72C-D8E5-4197-94FE-9380EEBC0CEB}" type="pres">
      <dgm:prSet presAssocID="{0F746367-2F65-4E83-9647-CF2B5425FC4A}" presName="sibTrans" presStyleLbl="sibTrans2D1" presStyleIdx="0" presStyleCnt="0"/>
      <dgm:spPr/>
    </dgm:pt>
    <dgm:pt modelId="{8A5C268F-A358-419F-8F5A-FC4E9710507E}" type="pres">
      <dgm:prSet presAssocID="{AF5B9035-A190-497C-B847-DAC5D345B652}" presName="compNode" presStyleCnt="0"/>
      <dgm:spPr/>
    </dgm:pt>
    <dgm:pt modelId="{85A1BB8F-D0E5-4380-AFC2-103DB4872158}" type="pres">
      <dgm:prSet presAssocID="{AF5B9035-A190-497C-B847-DAC5D345B652}" presName="pictRect" presStyleLbl="node1" presStyleIdx="2" presStyleCnt="9"/>
      <dgm:spPr>
        <a:blipFill>
          <a:blip xmlns:r="http://schemas.openxmlformats.org/officeDocument/2006/relationships" r:embed="rId12"/>
          <a:srcRect/>
          <a:stretch>
            <a:fillRect t="-11000" b="-11000"/>
          </a:stretch>
        </a:blipFill>
      </dgm:spPr>
    </dgm:pt>
    <dgm:pt modelId="{BE790F41-53D3-4446-A917-0D69656B225E}" type="pres">
      <dgm:prSet presAssocID="{AF5B9035-A190-497C-B847-DAC5D345B652}" presName="textRect" presStyleLbl="revTx" presStyleIdx="2" presStyleCnt="9">
        <dgm:presLayoutVars>
          <dgm:bulletEnabled val="1"/>
        </dgm:presLayoutVars>
      </dgm:prSet>
      <dgm:spPr/>
    </dgm:pt>
    <dgm:pt modelId="{7186FCC7-EB40-4BB9-BCFF-E5EDE5759A0C}" type="pres">
      <dgm:prSet presAssocID="{0D426D7B-E606-4F90-80DA-A0CDB8796DDA}" presName="sibTrans" presStyleLbl="sibTrans2D1" presStyleIdx="0" presStyleCnt="0"/>
      <dgm:spPr/>
    </dgm:pt>
    <dgm:pt modelId="{77887320-6A22-4B98-9B26-93DF6EAE2309}" type="pres">
      <dgm:prSet presAssocID="{415C3CB6-3549-4550-8E29-D000F8B7D505}" presName="compNode" presStyleCnt="0"/>
      <dgm:spPr/>
    </dgm:pt>
    <dgm:pt modelId="{0241F19E-01D3-49FE-8E3F-541466C9F796}" type="pres">
      <dgm:prSet presAssocID="{415C3CB6-3549-4550-8E29-D000F8B7D505}" presName="pictRect" presStyleLbl="node1" presStyleIdx="3" presStyleCnt="9"/>
      <dgm:spPr>
        <a:blipFill>
          <a:blip xmlns:r="http://schemas.openxmlformats.org/officeDocument/2006/relationships" r:embed="rId13"/>
          <a:srcRect/>
          <a:stretch>
            <a:fillRect t="-11000" b="-11000"/>
          </a:stretch>
        </a:blipFill>
      </dgm:spPr>
    </dgm:pt>
    <dgm:pt modelId="{E010E56A-EC30-45B2-9451-5A5192E7CDC5}" type="pres">
      <dgm:prSet presAssocID="{415C3CB6-3549-4550-8E29-D000F8B7D505}" presName="textRect" presStyleLbl="revTx" presStyleIdx="3" presStyleCnt="9">
        <dgm:presLayoutVars>
          <dgm:bulletEnabled val="1"/>
        </dgm:presLayoutVars>
      </dgm:prSet>
      <dgm:spPr/>
    </dgm:pt>
    <dgm:pt modelId="{5D1A8DA8-FDFC-4816-B741-3A6F0956E934}" type="pres">
      <dgm:prSet presAssocID="{49958E76-F545-4CB1-98A7-87A2B00DC733}" presName="sibTrans" presStyleLbl="sibTrans2D1" presStyleIdx="0" presStyleCnt="0"/>
      <dgm:spPr/>
    </dgm:pt>
    <dgm:pt modelId="{25AF691D-B9FB-416A-BDDD-1A436899502A}" type="pres">
      <dgm:prSet presAssocID="{8FC9D565-5D13-4E9E-BC73-E0B099D1A8AF}" presName="compNode" presStyleCnt="0"/>
      <dgm:spPr/>
    </dgm:pt>
    <dgm:pt modelId="{142CDE9F-8567-4862-AF7C-6CC363767151}" type="pres">
      <dgm:prSet presAssocID="{8FC9D565-5D13-4E9E-BC73-E0B099D1A8AF}" presName="pictRect" presStyleLbl="node1" presStyleIdx="4" presStyleCnt="9"/>
      <dgm:spPr>
        <a:blipFill>
          <a:blip xmlns:r="http://schemas.openxmlformats.org/officeDocument/2006/relationships" r:embed="rId14"/>
          <a:srcRect/>
          <a:stretch>
            <a:fillRect t="-11000" b="-11000"/>
          </a:stretch>
        </a:blipFill>
      </dgm:spPr>
    </dgm:pt>
    <dgm:pt modelId="{D95F9DA4-C387-4B8E-8A71-C12E8569E39D}" type="pres">
      <dgm:prSet presAssocID="{8FC9D565-5D13-4E9E-BC73-E0B099D1A8AF}" presName="textRect" presStyleLbl="revTx" presStyleIdx="4" presStyleCnt="9">
        <dgm:presLayoutVars>
          <dgm:bulletEnabled val="1"/>
        </dgm:presLayoutVars>
      </dgm:prSet>
      <dgm:spPr/>
    </dgm:pt>
    <dgm:pt modelId="{AA2EFFFE-CAC6-432A-AE7A-D8D9C3F50B3C}" type="pres">
      <dgm:prSet presAssocID="{74E8F8F4-D0DD-44D0-8910-7B86AD22940A}" presName="sibTrans" presStyleLbl="sibTrans2D1" presStyleIdx="0" presStyleCnt="0"/>
      <dgm:spPr/>
    </dgm:pt>
    <dgm:pt modelId="{580CC1FB-7912-4F1D-BEBF-34C3B4A21A34}" type="pres">
      <dgm:prSet presAssocID="{9A8C512D-B0F9-488C-8810-DFDD742F3091}" presName="compNode" presStyleCnt="0"/>
      <dgm:spPr/>
    </dgm:pt>
    <dgm:pt modelId="{E45964F7-5220-4207-A5F6-92ECA2719F9A}" type="pres">
      <dgm:prSet presAssocID="{9A8C512D-B0F9-488C-8810-DFDD742F3091}" presName="pictRect" presStyleLbl="node1" presStyleIdx="5" presStyleCnt="9"/>
      <dgm:spPr>
        <a:blipFill>
          <a:blip xmlns:r="http://schemas.openxmlformats.org/officeDocument/2006/relationships" r:embed="rId15"/>
          <a:srcRect/>
          <a:stretch>
            <a:fillRect t="-11000" b="-11000"/>
          </a:stretch>
        </a:blipFill>
      </dgm:spPr>
    </dgm:pt>
    <dgm:pt modelId="{9A0482D9-5239-45E4-849B-CB7890D3D2AA}" type="pres">
      <dgm:prSet presAssocID="{9A8C512D-B0F9-488C-8810-DFDD742F3091}" presName="textRect" presStyleLbl="revTx" presStyleIdx="5" presStyleCnt="9">
        <dgm:presLayoutVars>
          <dgm:bulletEnabled val="1"/>
        </dgm:presLayoutVars>
      </dgm:prSet>
      <dgm:spPr/>
    </dgm:pt>
    <dgm:pt modelId="{3D5E70C2-D284-4023-9C71-D002DC8E15B5}" type="pres">
      <dgm:prSet presAssocID="{A5AABA07-4024-465E-910F-A3F2B2DCAEA8}" presName="sibTrans" presStyleLbl="sibTrans2D1" presStyleIdx="0" presStyleCnt="0"/>
      <dgm:spPr/>
    </dgm:pt>
    <dgm:pt modelId="{31300475-276B-4ECD-B997-CA371A5F7750}" type="pres">
      <dgm:prSet presAssocID="{44EF7181-00D5-4FF1-963D-CC0C12128866}" presName="compNode" presStyleCnt="0"/>
      <dgm:spPr/>
    </dgm:pt>
    <dgm:pt modelId="{F1D0D13C-0BF2-4B29-A32B-DCB85A244955}" type="pres">
      <dgm:prSet presAssocID="{44EF7181-00D5-4FF1-963D-CC0C12128866}" presName="pictRect" presStyleLbl="node1" presStyleIdx="6" presStyleCnt="9"/>
      <dgm:spPr>
        <a:blipFill>
          <a:blip xmlns:r="http://schemas.openxmlformats.org/officeDocument/2006/relationships" r:embed="rId16"/>
          <a:srcRect/>
          <a:stretch>
            <a:fillRect t="-11000" b="-11000"/>
          </a:stretch>
        </a:blipFill>
      </dgm:spPr>
    </dgm:pt>
    <dgm:pt modelId="{54AED091-8FC0-4D5E-A299-D5DD5A0A1D07}" type="pres">
      <dgm:prSet presAssocID="{44EF7181-00D5-4FF1-963D-CC0C12128866}" presName="textRect" presStyleLbl="revTx" presStyleIdx="6" presStyleCnt="9">
        <dgm:presLayoutVars>
          <dgm:bulletEnabled val="1"/>
        </dgm:presLayoutVars>
      </dgm:prSet>
      <dgm:spPr/>
    </dgm:pt>
    <dgm:pt modelId="{278544AB-1661-4331-B985-0D76A0DB5FF2}" type="pres">
      <dgm:prSet presAssocID="{686D0ED4-7FC8-4BAB-A216-E20B41FB9F33}" presName="sibTrans" presStyleLbl="sibTrans2D1" presStyleIdx="0" presStyleCnt="0"/>
      <dgm:spPr/>
    </dgm:pt>
    <dgm:pt modelId="{56A1DC42-50C4-4A89-9C4D-F004036A3490}" type="pres">
      <dgm:prSet presAssocID="{AE7D0D3D-5CE0-41C2-A449-B0B29D6A6994}" presName="compNode" presStyleCnt="0"/>
      <dgm:spPr/>
    </dgm:pt>
    <dgm:pt modelId="{3B98557E-449B-472C-97F2-BC1AD1C1A8EF}" type="pres">
      <dgm:prSet presAssocID="{AE7D0D3D-5CE0-41C2-A449-B0B29D6A6994}" presName="pictRect" presStyleLbl="node1" presStyleIdx="7" presStyleCnt="9"/>
      <dgm:spPr>
        <a:blipFill>
          <a:blip xmlns:r="http://schemas.openxmlformats.org/officeDocument/2006/relationships" r:embed="rId17"/>
          <a:srcRect/>
          <a:stretch>
            <a:fillRect t="-11000" b="-11000"/>
          </a:stretch>
        </a:blipFill>
      </dgm:spPr>
    </dgm:pt>
    <dgm:pt modelId="{B839EE31-243F-4E21-87BA-B5D1AE27EB75}" type="pres">
      <dgm:prSet presAssocID="{AE7D0D3D-5CE0-41C2-A449-B0B29D6A6994}" presName="textRect" presStyleLbl="revTx" presStyleIdx="7" presStyleCnt="9">
        <dgm:presLayoutVars>
          <dgm:bulletEnabled val="1"/>
        </dgm:presLayoutVars>
      </dgm:prSet>
      <dgm:spPr/>
    </dgm:pt>
    <dgm:pt modelId="{BA06109D-187D-4442-86AF-E284CC76661A}" type="pres">
      <dgm:prSet presAssocID="{4BF148AD-7CF6-42DC-BC83-E27F06A70541}" presName="sibTrans" presStyleLbl="sibTrans2D1" presStyleIdx="0" presStyleCnt="0"/>
      <dgm:spPr/>
    </dgm:pt>
    <dgm:pt modelId="{B865820A-7E77-454C-A47E-262B83D62CDD}" type="pres">
      <dgm:prSet presAssocID="{8278B869-B1DC-4A89-A5CC-01AC2994DD22}" presName="compNode" presStyleCnt="0"/>
      <dgm:spPr/>
    </dgm:pt>
    <dgm:pt modelId="{FEB700FD-F600-46F2-8F75-0241D4C3D5F1}" type="pres">
      <dgm:prSet presAssocID="{8278B869-B1DC-4A89-A5CC-01AC2994DD22}" presName="pictRect" presStyleLbl="node1" presStyleIdx="8" presStyleCnt="9"/>
      <dgm:spPr>
        <a:blipFill dpi="0" rotWithShape="1">
          <a:blip xmlns:r="http://schemas.openxmlformats.org/officeDocument/2006/relationships" r:embed="rId18"/>
          <a:srcRect/>
          <a:stretch>
            <a:fillRect l="-5630" t="-4067" r="-5040" b="13354"/>
          </a:stretch>
        </a:blipFill>
      </dgm:spPr>
    </dgm:pt>
    <dgm:pt modelId="{A6EAC9F8-AC8D-4A70-9D2D-63C64254BA1D}" type="pres">
      <dgm:prSet presAssocID="{8278B869-B1DC-4A89-A5CC-01AC2994DD22}" presName="textRect" presStyleLbl="revTx" presStyleIdx="8" presStyleCnt="9">
        <dgm:presLayoutVars>
          <dgm:bulletEnabled val="1"/>
        </dgm:presLayoutVars>
      </dgm:prSet>
      <dgm:spPr/>
    </dgm:pt>
  </dgm:ptLst>
  <dgm:cxnLst>
    <dgm:cxn modelId="{AA2B3905-BB83-42DE-BD6B-4725200F6538}" type="presOf" srcId="{44EF7181-00D5-4FF1-963D-CC0C12128866}" destId="{54AED091-8FC0-4D5E-A299-D5DD5A0A1D07}" srcOrd="0" destOrd="0" presId="urn:microsoft.com/office/officeart/2005/8/layout/pList1"/>
    <dgm:cxn modelId="{588D410C-F3BB-4A46-94B1-0BEE65FC1F37}" type="presOf" srcId="{8FC9D565-5D13-4E9E-BC73-E0B099D1A8AF}" destId="{D95F9DA4-C387-4B8E-8A71-C12E8569E39D}" srcOrd="0" destOrd="0" presId="urn:microsoft.com/office/officeart/2005/8/layout/pList1"/>
    <dgm:cxn modelId="{2AD8740C-1308-4296-AC2C-AF1BF1E774D1}" srcId="{0BDDD1CE-5243-4CED-8DEB-2F855C53E508}" destId="{415C3CB6-3549-4550-8E29-D000F8B7D505}" srcOrd="3" destOrd="0" parTransId="{034906A4-180C-4B70-980C-A55571CB7F41}" sibTransId="{49958E76-F545-4CB1-98A7-87A2B00DC733}"/>
    <dgm:cxn modelId="{26A8C30D-D03F-4AFF-87B0-76D2A71219A5}" srcId="{0BDDD1CE-5243-4CED-8DEB-2F855C53E508}" destId="{FD61755D-2E21-48EE-A5EA-CCA43E968106}" srcOrd="1" destOrd="0" parTransId="{F5311AB6-E692-4CA0-926B-3E1D1EF28A0C}" sibTransId="{0F746367-2F65-4E83-9647-CF2B5425FC4A}"/>
    <dgm:cxn modelId="{5BBA5517-3C16-4560-8200-00566B99CA52}" srcId="{0BDDD1CE-5243-4CED-8DEB-2F855C53E508}" destId="{B3010AE8-6CBD-41E3-8242-3FA10A2C9017}" srcOrd="0" destOrd="0" parTransId="{23A6E1D8-1400-4785-93F0-D6865AE35E83}" sibTransId="{59987B49-958E-4BE4-ACB3-5478E4640CF5}"/>
    <dgm:cxn modelId="{6BCFA225-E0C8-4453-9CD9-923C914923D4}" type="presOf" srcId="{0F746367-2F65-4E83-9647-CF2B5425FC4A}" destId="{5FEBC72C-D8E5-4197-94FE-9380EEBC0CEB}" srcOrd="0" destOrd="0" presId="urn:microsoft.com/office/officeart/2005/8/layout/pList1"/>
    <dgm:cxn modelId="{91202436-6D3F-44F7-AEFC-0B1A6AC56F04}" srcId="{0BDDD1CE-5243-4CED-8DEB-2F855C53E508}" destId="{8FC9D565-5D13-4E9E-BC73-E0B099D1A8AF}" srcOrd="4" destOrd="0" parTransId="{117B4807-D8FD-4077-98A2-56EC754B604F}" sibTransId="{74E8F8F4-D0DD-44D0-8910-7B86AD22940A}"/>
    <dgm:cxn modelId="{6A891A38-72F3-418B-B7CB-4F114C310D32}" type="presOf" srcId="{AF5B9035-A190-497C-B847-DAC5D345B652}" destId="{BE790F41-53D3-4446-A917-0D69656B225E}" srcOrd="0" destOrd="0" presId="urn:microsoft.com/office/officeart/2005/8/layout/pList1"/>
    <dgm:cxn modelId="{5C3BC03D-F02F-4205-96F5-D33D131280B8}" srcId="{0BDDD1CE-5243-4CED-8DEB-2F855C53E508}" destId="{AF5B9035-A190-497C-B847-DAC5D345B652}" srcOrd="2" destOrd="0" parTransId="{31656A8F-1301-40A4-8368-61B64AA1A0D6}" sibTransId="{0D426D7B-E606-4F90-80DA-A0CDB8796DDA}"/>
    <dgm:cxn modelId="{ED9DA64B-431A-44BC-9D1E-137B49407295}" type="presOf" srcId="{49958E76-F545-4CB1-98A7-87A2B00DC733}" destId="{5D1A8DA8-FDFC-4816-B741-3A6F0956E934}" srcOrd="0" destOrd="0" presId="urn:microsoft.com/office/officeart/2005/8/layout/pList1"/>
    <dgm:cxn modelId="{E8C22E5A-65BB-4D74-BB70-291804355F58}" srcId="{0BDDD1CE-5243-4CED-8DEB-2F855C53E508}" destId="{9A8C512D-B0F9-488C-8810-DFDD742F3091}" srcOrd="5" destOrd="0" parTransId="{56272EFB-ED40-413C-8CE7-48CD52571CFE}" sibTransId="{A5AABA07-4024-465E-910F-A3F2B2DCAEA8}"/>
    <dgm:cxn modelId="{08384C64-BA4C-46BE-87C6-57EDA6C53EEC}" type="presOf" srcId="{686D0ED4-7FC8-4BAB-A216-E20B41FB9F33}" destId="{278544AB-1661-4331-B985-0D76A0DB5FF2}" srcOrd="0" destOrd="0" presId="urn:microsoft.com/office/officeart/2005/8/layout/pList1"/>
    <dgm:cxn modelId="{0728ED6E-B508-4EBA-8A60-E1AFD123D9D9}" type="presOf" srcId="{AE7D0D3D-5CE0-41C2-A449-B0B29D6A6994}" destId="{B839EE31-243F-4E21-87BA-B5D1AE27EB75}" srcOrd="0" destOrd="0" presId="urn:microsoft.com/office/officeart/2005/8/layout/pList1"/>
    <dgm:cxn modelId="{71E76171-71B5-426F-B419-97C4072DF0F4}" type="presOf" srcId="{74E8F8F4-D0DD-44D0-8910-7B86AD22940A}" destId="{AA2EFFFE-CAC6-432A-AE7A-D8D9C3F50B3C}" srcOrd="0" destOrd="0" presId="urn:microsoft.com/office/officeart/2005/8/layout/pList1"/>
    <dgm:cxn modelId="{7F6F9D89-7387-4187-8A8F-A787B3C66F74}" type="presOf" srcId="{415C3CB6-3549-4550-8E29-D000F8B7D505}" destId="{E010E56A-EC30-45B2-9451-5A5192E7CDC5}" srcOrd="0" destOrd="0" presId="urn:microsoft.com/office/officeart/2005/8/layout/pList1"/>
    <dgm:cxn modelId="{903FFD96-62B3-484D-AC31-C60E80D05EAA}" type="presOf" srcId="{4BF148AD-7CF6-42DC-BC83-E27F06A70541}" destId="{BA06109D-187D-4442-86AF-E284CC76661A}" srcOrd="0" destOrd="0" presId="urn:microsoft.com/office/officeart/2005/8/layout/pList1"/>
    <dgm:cxn modelId="{FB914E9B-2E70-417F-9B0D-DD98E6467525}" type="presOf" srcId="{0BDDD1CE-5243-4CED-8DEB-2F855C53E508}" destId="{F97BB9B5-6B62-4991-AA55-3632F1AFCAEE}" srcOrd="0" destOrd="0" presId="urn:microsoft.com/office/officeart/2005/8/layout/pList1"/>
    <dgm:cxn modelId="{A4306EA1-6295-4B95-B671-B1E3E4D97F77}" srcId="{0BDDD1CE-5243-4CED-8DEB-2F855C53E508}" destId="{AE7D0D3D-5CE0-41C2-A449-B0B29D6A6994}" srcOrd="7" destOrd="0" parTransId="{8C7DAB4E-F936-481F-AE60-82E76EEEA891}" sibTransId="{4BF148AD-7CF6-42DC-BC83-E27F06A70541}"/>
    <dgm:cxn modelId="{14B2C9A2-A643-427A-9FD4-93FE136DFCE8}" type="presOf" srcId="{B3010AE8-6CBD-41E3-8242-3FA10A2C9017}" destId="{7B303027-C484-4A1D-AF0D-415B324B5825}" srcOrd="0" destOrd="0" presId="urn:microsoft.com/office/officeart/2005/8/layout/pList1"/>
    <dgm:cxn modelId="{E0D9A8AA-1920-4FFD-8908-A0D35FA18F4A}" type="presOf" srcId="{59987B49-958E-4BE4-ACB3-5478E4640CF5}" destId="{D493EC86-4848-4F42-AD3F-EEDFB6FF3038}" srcOrd="0" destOrd="0" presId="urn:microsoft.com/office/officeart/2005/8/layout/pList1"/>
    <dgm:cxn modelId="{6962F5AD-2762-4860-A8EF-942FFFDD8D11}" type="presOf" srcId="{A5AABA07-4024-465E-910F-A3F2B2DCAEA8}" destId="{3D5E70C2-D284-4023-9C71-D002DC8E15B5}" srcOrd="0" destOrd="0" presId="urn:microsoft.com/office/officeart/2005/8/layout/pList1"/>
    <dgm:cxn modelId="{D9F598BC-ADF6-49B0-A3D2-4B5DABBDC201}" type="presOf" srcId="{FD61755D-2E21-48EE-A5EA-CCA43E968106}" destId="{628A4BA5-B965-4480-981A-5D2B4C4C0085}" srcOrd="0" destOrd="0" presId="urn:microsoft.com/office/officeart/2005/8/layout/pList1"/>
    <dgm:cxn modelId="{7A60A0CE-EF5B-413E-8ABB-EF869C8EC8DC}" type="presOf" srcId="{8278B869-B1DC-4A89-A5CC-01AC2994DD22}" destId="{A6EAC9F8-AC8D-4A70-9D2D-63C64254BA1D}" srcOrd="0" destOrd="0" presId="urn:microsoft.com/office/officeart/2005/8/layout/pList1"/>
    <dgm:cxn modelId="{7772FADA-1D57-4982-B526-ECB9E0C11794}" type="presOf" srcId="{9A8C512D-B0F9-488C-8810-DFDD742F3091}" destId="{9A0482D9-5239-45E4-849B-CB7890D3D2AA}" srcOrd="0" destOrd="0" presId="urn:microsoft.com/office/officeart/2005/8/layout/pList1"/>
    <dgm:cxn modelId="{015E98DE-EC05-43E4-8C23-2F2E80F0FD03}" srcId="{0BDDD1CE-5243-4CED-8DEB-2F855C53E508}" destId="{44EF7181-00D5-4FF1-963D-CC0C12128866}" srcOrd="6" destOrd="0" parTransId="{D2FA64C0-D50B-4627-A965-A1517AB3E25C}" sibTransId="{686D0ED4-7FC8-4BAB-A216-E20B41FB9F33}"/>
    <dgm:cxn modelId="{1FEE28EA-F1AA-4FD2-BF8C-2828A9289DE9}" srcId="{0BDDD1CE-5243-4CED-8DEB-2F855C53E508}" destId="{8278B869-B1DC-4A89-A5CC-01AC2994DD22}" srcOrd="8" destOrd="0" parTransId="{BCA3C4D1-E4C1-46EF-9C44-BB138D7C3805}" sibTransId="{D9BB5693-31F6-424E-81D1-BDE7EFC10C67}"/>
    <dgm:cxn modelId="{932B1BF7-B1FB-482E-920E-84C0FFE0EEE3}" type="presOf" srcId="{0D426D7B-E606-4F90-80DA-A0CDB8796DDA}" destId="{7186FCC7-EB40-4BB9-BCFF-E5EDE5759A0C}" srcOrd="0" destOrd="0" presId="urn:microsoft.com/office/officeart/2005/8/layout/pList1"/>
    <dgm:cxn modelId="{25F9C48A-903A-48F5-99E1-DF54BCC939EE}" type="presParOf" srcId="{F97BB9B5-6B62-4991-AA55-3632F1AFCAEE}" destId="{28D37B18-9E60-4238-A362-0F9AD56C005B}" srcOrd="0" destOrd="0" presId="urn:microsoft.com/office/officeart/2005/8/layout/pList1"/>
    <dgm:cxn modelId="{3D7F8684-CE91-4B95-B72A-90CB9B38CF4F}" type="presParOf" srcId="{28D37B18-9E60-4238-A362-0F9AD56C005B}" destId="{4CFD877D-B461-4456-9B13-4925EA749022}" srcOrd="0" destOrd="0" presId="urn:microsoft.com/office/officeart/2005/8/layout/pList1"/>
    <dgm:cxn modelId="{68FFD7DC-D265-4A1F-965C-55E8494C077D}" type="presParOf" srcId="{28D37B18-9E60-4238-A362-0F9AD56C005B}" destId="{7B303027-C484-4A1D-AF0D-415B324B5825}" srcOrd="1" destOrd="0" presId="urn:microsoft.com/office/officeart/2005/8/layout/pList1"/>
    <dgm:cxn modelId="{F213186A-B7CF-4F7D-8B95-AE17D42F02E4}" type="presParOf" srcId="{F97BB9B5-6B62-4991-AA55-3632F1AFCAEE}" destId="{D493EC86-4848-4F42-AD3F-EEDFB6FF3038}" srcOrd="1" destOrd="0" presId="urn:microsoft.com/office/officeart/2005/8/layout/pList1"/>
    <dgm:cxn modelId="{031784D5-BF95-4AD7-8B82-CD0BA173E504}" type="presParOf" srcId="{F97BB9B5-6B62-4991-AA55-3632F1AFCAEE}" destId="{6B7BAD83-9C42-48EE-ABB2-2EC898607711}" srcOrd="2" destOrd="0" presId="urn:microsoft.com/office/officeart/2005/8/layout/pList1"/>
    <dgm:cxn modelId="{50638B54-2D86-4AE4-995A-F8B4B5958539}" type="presParOf" srcId="{6B7BAD83-9C42-48EE-ABB2-2EC898607711}" destId="{0EA81C4A-8C4C-42DA-AE28-B6F94B510DB5}" srcOrd="0" destOrd="0" presId="urn:microsoft.com/office/officeart/2005/8/layout/pList1"/>
    <dgm:cxn modelId="{A1F7D38F-EE0F-4634-975D-2E9D9F99832D}" type="presParOf" srcId="{6B7BAD83-9C42-48EE-ABB2-2EC898607711}" destId="{628A4BA5-B965-4480-981A-5D2B4C4C0085}" srcOrd="1" destOrd="0" presId="urn:microsoft.com/office/officeart/2005/8/layout/pList1"/>
    <dgm:cxn modelId="{84E1BC20-932E-483B-9985-4918159BA093}" type="presParOf" srcId="{F97BB9B5-6B62-4991-AA55-3632F1AFCAEE}" destId="{5FEBC72C-D8E5-4197-94FE-9380EEBC0CEB}" srcOrd="3" destOrd="0" presId="urn:microsoft.com/office/officeart/2005/8/layout/pList1"/>
    <dgm:cxn modelId="{B027EF99-D712-4F6F-BDF0-74145242957D}" type="presParOf" srcId="{F97BB9B5-6B62-4991-AA55-3632F1AFCAEE}" destId="{8A5C268F-A358-419F-8F5A-FC4E9710507E}" srcOrd="4" destOrd="0" presId="urn:microsoft.com/office/officeart/2005/8/layout/pList1"/>
    <dgm:cxn modelId="{45630823-EEB6-426F-8D37-6E256D48FF2A}" type="presParOf" srcId="{8A5C268F-A358-419F-8F5A-FC4E9710507E}" destId="{85A1BB8F-D0E5-4380-AFC2-103DB4872158}" srcOrd="0" destOrd="0" presId="urn:microsoft.com/office/officeart/2005/8/layout/pList1"/>
    <dgm:cxn modelId="{47AD4060-BA6B-4DF3-9743-C613E804A81F}" type="presParOf" srcId="{8A5C268F-A358-419F-8F5A-FC4E9710507E}" destId="{BE790F41-53D3-4446-A917-0D69656B225E}" srcOrd="1" destOrd="0" presId="urn:microsoft.com/office/officeart/2005/8/layout/pList1"/>
    <dgm:cxn modelId="{79367A85-4CCC-43C1-BD35-3DAB75F2E3E1}" type="presParOf" srcId="{F97BB9B5-6B62-4991-AA55-3632F1AFCAEE}" destId="{7186FCC7-EB40-4BB9-BCFF-E5EDE5759A0C}" srcOrd="5" destOrd="0" presId="urn:microsoft.com/office/officeart/2005/8/layout/pList1"/>
    <dgm:cxn modelId="{EC01BE4B-4F42-4FD9-B9C7-E068571AF815}" type="presParOf" srcId="{F97BB9B5-6B62-4991-AA55-3632F1AFCAEE}" destId="{77887320-6A22-4B98-9B26-93DF6EAE2309}" srcOrd="6" destOrd="0" presId="urn:microsoft.com/office/officeart/2005/8/layout/pList1"/>
    <dgm:cxn modelId="{16607CC9-740B-48B1-90A2-58E75FA6D2EA}" type="presParOf" srcId="{77887320-6A22-4B98-9B26-93DF6EAE2309}" destId="{0241F19E-01D3-49FE-8E3F-541466C9F796}" srcOrd="0" destOrd="0" presId="urn:microsoft.com/office/officeart/2005/8/layout/pList1"/>
    <dgm:cxn modelId="{41958A17-75B8-4E6B-B50C-94958570DB95}" type="presParOf" srcId="{77887320-6A22-4B98-9B26-93DF6EAE2309}" destId="{E010E56A-EC30-45B2-9451-5A5192E7CDC5}" srcOrd="1" destOrd="0" presId="urn:microsoft.com/office/officeart/2005/8/layout/pList1"/>
    <dgm:cxn modelId="{2362633C-ECE1-4032-ADD3-3B01E4559035}" type="presParOf" srcId="{F97BB9B5-6B62-4991-AA55-3632F1AFCAEE}" destId="{5D1A8DA8-FDFC-4816-B741-3A6F0956E934}" srcOrd="7" destOrd="0" presId="urn:microsoft.com/office/officeart/2005/8/layout/pList1"/>
    <dgm:cxn modelId="{E92991FC-57B7-4ED4-BC72-E396EB8B4CC8}" type="presParOf" srcId="{F97BB9B5-6B62-4991-AA55-3632F1AFCAEE}" destId="{25AF691D-B9FB-416A-BDDD-1A436899502A}" srcOrd="8" destOrd="0" presId="urn:microsoft.com/office/officeart/2005/8/layout/pList1"/>
    <dgm:cxn modelId="{8843ED63-7A7E-4AA9-BEF6-BC5649FC383C}" type="presParOf" srcId="{25AF691D-B9FB-416A-BDDD-1A436899502A}" destId="{142CDE9F-8567-4862-AF7C-6CC363767151}" srcOrd="0" destOrd="0" presId="urn:microsoft.com/office/officeart/2005/8/layout/pList1"/>
    <dgm:cxn modelId="{2CF04F93-B1E2-43C3-A5DF-A8E87FB99D18}" type="presParOf" srcId="{25AF691D-B9FB-416A-BDDD-1A436899502A}" destId="{D95F9DA4-C387-4B8E-8A71-C12E8569E39D}" srcOrd="1" destOrd="0" presId="urn:microsoft.com/office/officeart/2005/8/layout/pList1"/>
    <dgm:cxn modelId="{473A528D-25BF-4F25-8BC4-1F880E02D3BA}" type="presParOf" srcId="{F97BB9B5-6B62-4991-AA55-3632F1AFCAEE}" destId="{AA2EFFFE-CAC6-432A-AE7A-D8D9C3F50B3C}" srcOrd="9" destOrd="0" presId="urn:microsoft.com/office/officeart/2005/8/layout/pList1"/>
    <dgm:cxn modelId="{D272B72A-CF20-4878-87CC-22C330BDC6A2}" type="presParOf" srcId="{F97BB9B5-6B62-4991-AA55-3632F1AFCAEE}" destId="{580CC1FB-7912-4F1D-BEBF-34C3B4A21A34}" srcOrd="10" destOrd="0" presId="urn:microsoft.com/office/officeart/2005/8/layout/pList1"/>
    <dgm:cxn modelId="{D0FB3EDA-B218-403A-96B7-39644E7AFFBA}" type="presParOf" srcId="{580CC1FB-7912-4F1D-BEBF-34C3B4A21A34}" destId="{E45964F7-5220-4207-A5F6-92ECA2719F9A}" srcOrd="0" destOrd="0" presId="urn:microsoft.com/office/officeart/2005/8/layout/pList1"/>
    <dgm:cxn modelId="{C7DF645B-92F6-41C8-A04C-27AB7684DE77}" type="presParOf" srcId="{580CC1FB-7912-4F1D-BEBF-34C3B4A21A34}" destId="{9A0482D9-5239-45E4-849B-CB7890D3D2AA}" srcOrd="1" destOrd="0" presId="urn:microsoft.com/office/officeart/2005/8/layout/pList1"/>
    <dgm:cxn modelId="{88A48BAD-0D29-46E3-8F06-38E739A00905}" type="presParOf" srcId="{F97BB9B5-6B62-4991-AA55-3632F1AFCAEE}" destId="{3D5E70C2-D284-4023-9C71-D002DC8E15B5}" srcOrd="11" destOrd="0" presId="urn:microsoft.com/office/officeart/2005/8/layout/pList1"/>
    <dgm:cxn modelId="{0455D5E5-84DE-4D57-A387-2EFE436FC1A9}" type="presParOf" srcId="{F97BB9B5-6B62-4991-AA55-3632F1AFCAEE}" destId="{31300475-276B-4ECD-B997-CA371A5F7750}" srcOrd="12" destOrd="0" presId="urn:microsoft.com/office/officeart/2005/8/layout/pList1"/>
    <dgm:cxn modelId="{FAF87E96-5F3C-4059-A835-A2C83CFA94C8}" type="presParOf" srcId="{31300475-276B-4ECD-B997-CA371A5F7750}" destId="{F1D0D13C-0BF2-4B29-A32B-DCB85A244955}" srcOrd="0" destOrd="0" presId="urn:microsoft.com/office/officeart/2005/8/layout/pList1"/>
    <dgm:cxn modelId="{D400C85D-D363-4F91-8C03-85B8FBE168F4}" type="presParOf" srcId="{31300475-276B-4ECD-B997-CA371A5F7750}" destId="{54AED091-8FC0-4D5E-A299-D5DD5A0A1D07}" srcOrd="1" destOrd="0" presId="urn:microsoft.com/office/officeart/2005/8/layout/pList1"/>
    <dgm:cxn modelId="{2E5CFBE0-1B63-487D-BE54-0A569EE4BE0D}" type="presParOf" srcId="{F97BB9B5-6B62-4991-AA55-3632F1AFCAEE}" destId="{278544AB-1661-4331-B985-0D76A0DB5FF2}" srcOrd="13" destOrd="0" presId="urn:microsoft.com/office/officeart/2005/8/layout/pList1"/>
    <dgm:cxn modelId="{ED596D02-2035-4F56-AC97-BDD1BAE4E053}" type="presParOf" srcId="{F97BB9B5-6B62-4991-AA55-3632F1AFCAEE}" destId="{56A1DC42-50C4-4A89-9C4D-F004036A3490}" srcOrd="14" destOrd="0" presId="urn:microsoft.com/office/officeart/2005/8/layout/pList1"/>
    <dgm:cxn modelId="{562DF13E-C551-4DD0-88AA-609D3FD27DEE}" type="presParOf" srcId="{56A1DC42-50C4-4A89-9C4D-F004036A3490}" destId="{3B98557E-449B-472C-97F2-BC1AD1C1A8EF}" srcOrd="0" destOrd="0" presId="urn:microsoft.com/office/officeart/2005/8/layout/pList1"/>
    <dgm:cxn modelId="{07DC3051-C020-40FE-B862-AFD2ED16E232}" type="presParOf" srcId="{56A1DC42-50C4-4A89-9C4D-F004036A3490}" destId="{B839EE31-243F-4E21-87BA-B5D1AE27EB75}" srcOrd="1" destOrd="0" presId="urn:microsoft.com/office/officeart/2005/8/layout/pList1"/>
    <dgm:cxn modelId="{145DD2C0-A2BA-4A71-86F9-CA49BE0B2FFD}" type="presParOf" srcId="{F97BB9B5-6B62-4991-AA55-3632F1AFCAEE}" destId="{BA06109D-187D-4442-86AF-E284CC76661A}" srcOrd="15" destOrd="0" presId="urn:microsoft.com/office/officeart/2005/8/layout/pList1"/>
    <dgm:cxn modelId="{298BBF5D-A15A-4248-BD55-C5A8BA91901B}" type="presParOf" srcId="{F97BB9B5-6B62-4991-AA55-3632F1AFCAEE}" destId="{B865820A-7E77-454C-A47E-262B83D62CDD}" srcOrd="16" destOrd="0" presId="urn:microsoft.com/office/officeart/2005/8/layout/pList1"/>
    <dgm:cxn modelId="{C7E83FD3-CF0A-449C-8DD9-767C5D5F7562}" type="presParOf" srcId="{B865820A-7E77-454C-A47E-262B83D62CDD}" destId="{FEB700FD-F600-46F2-8F75-0241D4C3D5F1}" srcOrd="0" destOrd="0" presId="urn:microsoft.com/office/officeart/2005/8/layout/pList1"/>
    <dgm:cxn modelId="{9C35780E-2D23-4A22-A89A-263DB9907CA5}" type="presParOf" srcId="{B865820A-7E77-454C-A47E-262B83D62CDD}" destId="{A6EAC9F8-AC8D-4A70-9D2D-63C64254BA1D}" srcOrd="1" destOrd="0" presId="urn:microsoft.com/office/officeart/2005/8/layout/pList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9910D6-3A68-43F3-970A-216C4ECCB15A}">
      <dsp:nvSpPr>
        <dsp:cNvPr id="0" name=""/>
        <dsp:cNvSpPr/>
      </dsp:nvSpPr>
      <dsp:spPr>
        <a:xfrm>
          <a:off x="648537" y="211056"/>
          <a:ext cx="1356601" cy="1356601"/>
        </a:xfrm>
        <a:prstGeom prst="pieWedge">
          <a:avLst/>
        </a:prstGeom>
        <a:solidFill>
          <a:srgbClr val="4488A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AU" sz="1000" b="1" kern="1200" dirty="0"/>
            <a:t>Administrating Organisation</a:t>
          </a:r>
        </a:p>
      </dsp:txBody>
      <dsp:txXfrm>
        <a:off x="1045876" y="608395"/>
        <a:ext cx="959262" cy="959262"/>
      </dsp:txXfrm>
    </dsp:sp>
    <dsp:sp modelId="{59B40F2F-6034-4F99-8E52-1842B18745C7}">
      <dsp:nvSpPr>
        <dsp:cNvPr id="0" name=""/>
        <dsp:cNvSpPr/>
      </dsp:nvSpPr>
      <dsp:spPr>
        <a:xfrm rot="5400000">
          <a:off x="2067799" y="211056"/>
          <a:ext cx="1356601" cy="1356601"/>
        </a:xfrm>
        <a:prstGeom prst="pieWedge">
          <a:avLst/>
        </a:prstGeom>
        <a:solidFill>
          <a:srgbClr val="2C394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AU" sz="1000" b="1" kern="1200" dirty="0"/>
            <a:t>Contact Person</a:t>
          </a:r>
        </a:p>
      </dsp:txBody>
      <dsp:txXfrm rot="-5400000">
        <a:off x="2067799" y="608395"/>
        <a:ext cx="959262" cy="959262"/>
      </dsp:txXfrm>
    </dsp:sp>
    <dsp:sp modelId="{C0F92C7C-208E-4D55-ACE8-DB1C3FAA9094}">
      <dsp:nvSpPr>
        <dsp:cNvPr id="0" name=""/>
        <dsp:cNvSpPr/>
      </dsp:nvSpPr>
      <dsp:spPr>
        <a:xfrm rot="10800000">
          <a:off x="2067799" y="1630318"/>
          <a:ext cx="1356601" cy="1356601"/>
        </a:xfrm>
        <a:prstGeom prst="pieWedge">
          <a:avLst/>
        </a:prstGeom>
        <a:solidFill>
          <a:srgbClr val="2C394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AU" sz="1000" b="1" kern="1200" dirty="0"/>
            <a:t>Research Team Members</a:t>
          </a:r>
        </a:p>
      </dsp:txBody>
      <dsp:txXfrm rot="10800000">
        <a:off x="2067799" y="1630318"/>
        <a:ext cx="959262" cy="959262"/>
      </dsp:txXfrm>
    </dsp:sp>
    <dsp:sp modelId="{A38E28F3-6E9B-4B48-9924-49679EF9F5E5}">
      <dsp:nvSpPr>
        <dsp:cNvPr id="0" name=""/>
        <dsp:cNvSpPr/>
      </dsp:nvSpPr>
      <dsp:spPr>
        <a:xfrm rot="16200000">
          <a:off x="648537" y="1630318"/>
          <a:ext cx="1356601" cy="1356601"/>
        </a:xfrm>
        <a:prstGeom prst="pieWedge">
          <a:avLst/>
        </a:prstGeom>
        <a:solidFill>
          <a:srgbClr val="4488A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AU" sz="1000" b="1" kern="1200" dirty="0"/>
            <a:t>Partner organisation(s)</a:t>
          </a:r>
        </a:p>
      </dsp:txBody>
      <dsp:txXfrm rot="5400000">
        <a:off x="1045876" y="1630318"/>
        <a:ext cx="959262" cy="959262"/>
      </dsp:txXfrm>
    </dsp:sp>
    <dsp:sp modelId="{9DA521DB-970E-44CE-99B4-D1279A1908B0}">
      <dsp:nvSpPr>
        <dsp:cNvPr id="0" name=""/>
        <dsp:cNvSpPr/>
      </dsp:nvSpPr>
      <dsp:spPr>
        <a:xfrm>
          <a:off x="1802275" y="1317015"/>
          <a:ext cx="468387" cy="407293"/>
        </a:xfrm>
        <a:prstGeom prst="circularArrow">
          <a:avLst/>
        </a:prstGeom>
        <a:solidFill>
          <a:srgbClr val="BF4593"/>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B53C2C8-CCB1-4D00-BF12-F39618B127BD}">
      <dsp:nvSpPr>
        <dsp:cNvPr id="0" name=""/>
        <dsp:cNvSpPr/>
      </dsp:nvSpPr>
      <dsp:spPr>
        <a:xfrm rot="10800000">
          <a:off x="1802275" y="1473667"/>
          <a:ext cx="468387" cy="407293"/>
        </a:xfrm>
        <a:prstGeom prst="circularArrow">
          <a:avLst/>
        </a:prstGeom>
        <a:solidFill>
          <a:srgbClr val="BF4593"/>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76109A-28D8-48DB-A4CA-55BA384363F3}">
      <dsp:nvSpPr>
        <dsp:cNvPr id="0" name=""/>
        <dsp:cNvSpPr/>
      </dsp:nvSpPr>
      <dsp:spPr>
        <a:xfrm>
          <a:off x="0" y="0"/>
          <a:ext cx="3739850" cy="633642"/>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1. Relevance to the topic and potential for policy and system impact (20% weighting)</a:t>
          </a:r>
        </a:p>
      </dsp:txBody>
      <dsp:txXfrm>
        <a:off x="18559" y="18559"/>
        <a:ext cx="2981964" cy="596524"/>
      </dsp:txXfrm>
    </dsp:sp>
    <dsp:sp modelId="{1D075D4C-74DE-4904-9276-B60333C00E13}">
      <dsp:nvSpPr>
        <dsp:cNvPr id="0" name=""/>
        <dsp:cNvSpPr/>
      </dsp:nvSpPr>
      <dsp:spPr>
        <a:xfrm>
          <a:off x="279274" y="721648"/>
          <a:ext cx="3739850" cy="633642"/>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2. Research quality and methodology (30% weighting)</a:t>
          </a:r>
          <a:endParaRPr lang="en-AU" sz="1300" kern="1200"/>
        </a:p>
      </dsp:txBody>
      <dsp:txXfrm>
        <a:off x="297833" y="740207"/>
        <a:ext cx="3011590" cy="596524"/>
      </dsp:txXfrm>
    </dsp:sp>
    <dsp:sp modelId="{0C15D5A6-28EF-4808-BF3D-6FD14746A19D}">
      <dsp:nvSpPr>
        <dsp:cNvPr id="0" name=""/>
        <dsp:cNvSpPr/>
      </dsp:nvSpPr>
      <dsp:spPr>
        <a:xfrm>
          <a:off x="558549" y="1443297"/>
          <a:ext cx="3739850" cy="633642"/>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3. Leadership and inclusion of people with disability (25% weighting)</a:t>
          </a:r>
          <a:endParaRPr lang="en-AU" sz="1300" kern="1200"/>
        </a:p>
      </dsp:txBody>
      <dsp:txXfrm>
        <a:off x="577108" y="1461856"/>
        <a:ext cx="3011590" cy="596524"/>
      </dsp:txXfrm>
    </dsp:sp>
    <dsp:sp modelId="{0C8901B3-AB5B-4724-A2D4-F0780F4861AE}">
      <dsp:nvSpPr>
        <dsp:cNvPr id="0" name=""/>
        <dsp:cNvSpPr/>
      </dsp:nvSpPr>
      <dsp:spPr>
        <a:xfrm>
          <a:off x="837823" y="2164945"/>
          <a:ext cx="3739850" cy="633642"/>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4. Capacity and resources to deliver the project (15% weighting)</a:t>
          </a:r>
          <a:endParaRPr lang="en-AU" sz="1300" kern="1200"/>
        </a:p>
      </dsp:txBody>
      <dsp:txXfrm>
        <a:off x="856382" y="2183504"/>
        <a:ext cx="3011590" cy="596524"/>
      </dsp:txXfrm>
    </dsp:sp>
    <dsp:sp modelId="{1BE5200D-7D94-4C19-A3F3-45E5DC27228E}">
      <dsp:nvSpPr>
        <dsp:cNvPr id="0" name=""/>
        <dsp:cNvSpPr/>
      </dsp:nvSpPr>
      <dsp:spPr>
        <a:xfrm>
          <a:off x="1078989" y="2886594"/>
          <a:ext cx="3739850" cy="633642"/>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5. Risk management and value for money (10% weighting) </a:t>
          </a:r>
          <a:endParaRPr lang="en-AU" sz="1300" i="1" kern="1200"/>
        </a:p>
      </dsp:txBody>
      <dsp:txXfrm>
        <a:off x="1097548" y="2905153"/>
        <a:ext cx="3011590" cy="596524"/>
      </dsp:txXfrm>
    </dsp:sp>
    <dsp:sp modelId="{40F0014F-B480-4E77-B23B-DD0099AAE9EB}">
      <dsp:nvSpPr>
        <dsp:cNvPr id="0" name=""/>
        <dsp:cNvSpPr/>
      </dsp:nvSpPr>
      <dsp:spPr>
        <a:xfrm>
          <a:off x="3327983" y="462911"/>
          <a:ext cx="411867" cy="411867"/>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3420653" y="462911"/>
        <a:ext cx="226527" cy="309930"/>
      </dsp:txXfrm>
    </dsp:sp>
    <dsp:sp modelId="{080B42E6-6941-445B-88CF-409E1330459B}">
      <dsp:nvSpPr>
        <dsp:cNvPr id="0" name=""/>
        <dsp:cNvSpPr/>
      </dsp:nvSpPr>
      <dsp:spPr>
        <a:xfrm>
          <a:off x="3607257" y="1184559"/>
          <a:ext cx="411867" cy="411867"/>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AU" sz="2300" kern="1200">
            <a:solidFill>
              <a:prstClr val="black">
                <a:hueOff val="0"/>
                <a:satOff val="0"/>
                <a:lumOff val="0"/>
                <a:alphaOff val="0"/>
              </a:prstClr>
            </a:solidFill>
            <a:latin typeface="Calibri" panose="020F0502020204030204"/>
            <a:ea typeface="+mn-ea"/>
            <a:cs typeface="+mn-cs"/>
          </a:endParaRPr>
        </a:p>
      </dsp:txBody>
      <dsp:txXfrm>
        <a:off x="3699927" y="1184559"/>
        <a:ext cx="226527" cy="309930"/>
      </dsp:txXfrm>
    </dsp:sp>
    <dsp:sp modelId="{69FD2084-E66D-406B-B50E-10683A5FE190}">
      <dsp:nvSpPr>
        <dsp:cNvPr id="0" name=""/>
        <dsp:cNvSpPr/>
      </dsp:nvSpPr>
      <dsp:spPr>
        <a:xfrm>
          <a:off x="3886532" y="1895647"/>
          <a:ext cx="411867" cy="411867"/>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AU" sz="2300" kern="1200">
            <a:solidFill>
              <a:prstClr val="black">
                <a:hueOff val="0"/>
                <a:satOff val="0"/>
                <a:lumOff val="0"/>
                <a:alphaOff val="0"/>
              </a:prstClr>
            </a:solidFill>
            <a:latin typeface="Calibri" panose="020F0502020204030204"/>
            <a:ea typeface="+mn-ea"/>
            <a:cs typeface="+mn-cs"/>
          </a:endParaRPr>
        </a:p>
      </dsp:txBody>
      <dsp:txXfrm>
        <a:off x="3979202" y="1895647"/>
        <a:ext cx="226527" cy="309930"/>
      </dsp:txXfrm>
    </dsp:sp>
    <dsp:sp modelId="{B804921A-C22B-41A3-9B2A-35BF0905AE9F}">
      <dsp:nvSpPr>
        <dsp:cNvPr id="0" name=""/>
        <dsp:cNvSpPr/>
      </dsp:nvSpPr>
      <dsp:spPr>
        <a:xfrm>
          <a:off x="4165806" y="2624336"/>
          <a:ext cx="411867" cy="411867"/>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AU" sz="2300" kern="1200">
            <a:solidFill>
              <a:prstClr val="black">
                <a:hueOff val="0"/>
                <a:satOff val="0"/>
                <a:lumOff val="0"/>
                <a:alphaOff val="0"/>
              </a:prstClr>
            </a:solidFill>
            <a:latin typeface="Calibri" panose="020F0502020204030204"/>
            <a:ea typeface="+mn-ea"/>
            <a:cs typeface="+mn-cs"/>
          </a:endParaRPr>
        </a:p>
      </dsp:txBody>
      <dsp:txXfrm>
        <a:off x="4258476" y="2624336"/>
        <a:ext cx="226527" cy="3099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283D61-424D-4E0F-BE77-CE72B3E3E76A}">
      <dsp:nvSpPr>
        <dsp:cNvPr id="0" name=""/>
        <dsp:cNvSpPr/>
      </dsp:nvSpPr>
      <dsp:spPr>
        <a:xfrm>
          <a:off x="340911" y="1536"/>
          <a:ext cx="1875638" cy="1125383"/>
        </a:xfrm>
        <a:prstGeom prst="rect">
          <a:avLst/>
        </a:prstGeom>
        <a:solidFill>
          <a:srgbClr val="4488AB"/>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NDRP </a:t>
          </a:r>
          <a:r>
            <a:rPr lang="en-US" sz="1900" kern="1200" dirty="0">
              <a:hlinkClick xmlns:r="http://schemas.openxmlformats.org/officeDocument/2006/relationships" r:id="rId1"/>
            </a:rPr>
            <a:t>Guiding Principles </a:t>
          </a:r>
          <a:r>
            <a:rPr lang="en-US" sz="1900" kern="1200" dirty="0"/>
            <a:t>&amp; </a:t>
          </a:r>
          <a:r>
            <a:rPr lang="en-US" sz="1900" kern="1200" dirty="0">
              <a:hlinkClick xmlns:r="http://schemas.openxmlformats.org/officeDocument/2006/relationships" r:id="rId2"/>
            </a:rPr>
            <a:t>Research Agenda</a:t>
          </a:r>
          <a:endParaRPr lang="en-US" sz="1900" kern="1200" dirty="0"/>
        </a:p>
      </dsp:txBody>
      <dsp:txXfrm>
        <a:off x="340911" y="1536"/>
        <a:ext cx="1875638" cy="1125383"/>
      </dsp:txXfrm>
    </dsp:sp>
    <dsp:sp modelId="{79E9CCE0-C007-4BF1-B81A-6EE17B043CF4}">
      <dsp:nvSpPr>
        <dsp:cNvPr id="0" name=""/>
        <dsp:cNvSpPr/>
      </dsp:nvSpPr>
      <dsp:spPr>
        <a:xfrm>
          <a:off x="340911" y="1314483"/>
          <a:ext cx="1875638" cy="1125383"/>
        </a:xfrm>
        <a:prstGeom prst="rect">
          <a:avLst/>
        </a:prstGeom>
        <a:solidFill>
          <a:srgbClr val="4488AB"/>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NDRP </a:t>
          </a:r>
          <a:r>
            <a:rPr lang="en-US" sz="1900" kern="1200" dirty="0">
              <a:hlinkClick xmlns:r="http://schemas.openxmlformats.org/officeDocument/2006/relationships" r:id="rId3"/>
            </a:rPr>
            <a:t>resources</a:t>
          </a:r>
          <a:r>
            <a:rPr lang="en-US" sz="1900" kern="1200" dirty="0"/>
            <a:t> and </a:t>
          </a:r>
          <a:r>
            <a:rPr lang="en-US" sz="1900" kern="1200" dirty="0">
              <a:hlinkClick xmlns:r="http://schemas.openxmlformats.org/officeDocument/2006/relationships" r:id="rId4"/>
            </a:rPr>
            <a:t>videos</a:t>
          </a:r>
          <a:endParaRPr lang="en-US" sz="1900" kern="1200" dirty="0"/>
        </a:p>
      </dsp:txBody>
      <dsp:txXfrm>
        <a:off x="340911" y="1314483"/>
        <a:ext cx="1875638" cy="1125383"/>
      </dsp:txXfrm>
    </dsp:sp>
    <dsp:sp modelId="{1FA699B4-A638-430A-8B61-C627ED59BCCD}">
      <dsp:nvSpPr>
        <dsp:cNvPr id="0" name=""/>
        <dsp:cNvSpPr/>
      </dsp:nvSpPr>
      <dsp:spPr>
        <a:xfrm>
          <a:off x="340911" y="2627430"/>
          <a:ext cx="1875638" cy="1125383"/>
        </a:xfrm>
        <a:prstGeom prst="rect">
          <a:avLst/>
        </a:prstGeom>
        <a:solidFill>
          <a:srgbClr val="4488AB"/>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hlinkClick xmlns:r="http://schemas.openxmlformats.org/officeDocument/2006/relationships" r:id="rId5"/>
            </a:rPr>
            <a:t>APO Disability Research Collection</a:t>
          </a:r>
          <a:endParaRPr lang="en-US" sz="1900" kern="1200" dirty="0"/>
        </a:p>
      </dsp:txBody>
      <dsp:txXfrm>
        <a:off x="340911" y="2627430"/>
        <a:ext cx="1875638" cy="1125383"/>
      </dsp:txXfrm>
    </dsp:sp>
    <dsp:sp modelId="{F894FB63-2C5F-4F00-89B9-ACF297B9C24B}">
      <dsp:nvSpPr>
        <dsp:cNvPr id="0" name=""/>
        <dsp:cNvSpPr/>
      </dsp:nvSpPr>
      <dsp:spPr>
        <a:xfrm>
          <a:off x="340911" y="3940377"/>
          <a:ext cx="1875638" cy="1125383"/>
        </a:xfrm>
        <a:prstGeom prst="rect">
          <a:avLst/>
        </a:prstGeom>
        <a:solidFill>
          <a:srgbClr val="4488AB"/>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hlinkClick xmlns:r="http://schemas.openxmlformats.org/officeDocument/2006/relationships" r:id="rId6"/>
            </a:rPr>
            <a:t>Subscribe to the newsletter</a:t>
          </a:r>
          <a:endParaRPr lang="en-US" sz="1900" kern="1200" dirty="0"/>
        </a:p>
      </dsp:txBody>
      <dsp:txXfrm>
        <a:off x="340911" y="3940377"/>
        <a:ext cx="1875638" cy="112538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4A02EB-395C-4424-AAAE-1A2106941574}">
      <dsp:nvSpPr>
        <dsp:cNvPr id="0" name=""/>
        <dsp:cNvSpPr/>
      </dsp:nvSpPr>
      <dsp:spPr>
        <a:xfrm>
          <a:off x="1782" y="0"/>
          <a:ext cx="1715076" cy="5067297"/>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AU" sz="1600" b="0" i="0" u="none" kern="1200" dirty="0"/>
            <a:t>Advocacy 101 - good partnerships</a:t>
          </a:r>
          <a:endParaRPr lang="en-AU" sz="1600" kern="1200" dirty="0"/>
        </a:p>
      </dsp:txBody>
      <dsp:txXfrm>
        <a:off x="1782" y="0"/>
        <a:ext cx="1715076" cy="1520189"/>
      </dsp:txXfrm>
    </dsp:sp>
    <dsp:sp modelId="{1A0D3C2C-F5F0-4EDB-8608-6BFD3A445CB9}">
      <dsp:nvSpPr>
        <dsp:cNvPr id="0" name=""/>
        <dsp:cNvSpPr/>
      </dsp:nvSpPr>
      <dsp:spPr>
        <a:xfrm>
          <a:off x="173290" y="1521673"/>
          <a:ext cx="1372061" cy="152785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Partnership resource pack</a:t>
          </a:r>
          <a:endParaRPr lang="en-AU" sz="1200" kern="1200" dirty="0">
            <a:solidFill>
              <a:schemeClr val="bg1"/>
            </a:solidFill>
          </a:endParaRPr>
        </a:p>
      </dsp:txBody>
      <dsp:txXfrm>
        <a:off x="213476" y="1561859"/>
        <a:ext cx="1291689" cy="1447487"/>
      </dsp:txXfrm>
    </dsp:sp>
    <dsp:sp modelId="{12B07E02-5F28-44E2-BDF6-664395E85ED0}">
      <dsp:nvSpPr>
        <dsp:cNvPr id="0" name=""/>
        <dsp:cNvSpPr/>
      </dsp:nvSpPr>
      <dsp:spPr>
        <a:xfrm>
          <a:off x="173290" y="3284588"/>
          <a:ext cx="1372061" cy="152785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AU" sz="1200" kern="120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Co-design partnerships: a mutual exchange </a:t>
          </a:r>
          <a:endParaRPr lang="en-AU" sz="1200" kern="1200">
            <a:solidFill>
              <a:schemeClr val="bg1"/>
            </a:solidFill>
          </a:endParaRPr>
        </a:p>
      </dsp:txBody>
      <dsp:txXfrm>
        <a:off x="213476" y="3324774"/>
        <a:ext cx="1291689" cy="1447487"/>
      </dsp:txXfrm>
    </dsp:sp>
    <dsp:sp modelId="{A495B7A2-3754-4DD6-9411-669E960E8F25}">
      <dsp:nvSpPr>
        <dsp:cNvPr id="0" name=""/>
        <dsp:cNvSpPr/>
      </dsp:nvSpPr>
      <dsp:spPr>
        <a:xfrm>
          <a:off x="1845490" y="0"/>
          <a:ext cx="1715076" cy="5067297"/>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u="none" kern="1200" dirty="0"/>
            <a:t>Co-design of research 101 – from the start</a:t>
          </a:r>
          <a:r>
            <a:rPr lang="en-US" sz="1600" kern="1200" dirty="0"/>
            <a:t> </a:t>
          </a:r>
        </a:p>
      </dsp:txBody>
      <dsp:txXfrm>
        <a:off x="1845490" y="0"/>
        <a:ext cx="1715076" cy="1520189"/>
      </dsp:txXfrm>
    </dsp:sp>
    <dsp:sp modelId="{AF521C6B-C816-437A-A741-BF1CE041DC5F}">
      <dsp:nvSpPr>
        <dsp:cNvPr id="0" name=""/>
        <dsp:cNvSpPr/>
      </dsp:nvSpPr>
      <dsp:spPr>
        <a:xfrm>
          <a:off x="2016998" y="1521147"/>
          <a:ext cx="1372061" cy="58621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SzPts val="1000"/>
            <a:buFont typeface="Courier New" panose="02070309020205020404" pitchFamily="49" charset="0"/>
            <a:buNone/>
          </a:pPr>
          <a:r>
            <a:rPr lang="en-US" sz="1200" kern="1200" dirty="0">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What is co-design?</a:t>
          </a:r>
          <a:endParaRPr lang="en-US" sz="1200" kern="1200" dirty="0">
            <a:solidFill>
              <a:schemeClr val="bg1"/>
            </a:solidFill>
          </a:endParaRPr>
        </a:p>
      </dsp:txBody>
      <dsp:txXfrm>
        <a:off x="2034168" y="1538317"/>
        <a:ext cx="1337721" cy="551875"/>
      </dsp:txXfrm>
    </dsp:sp>
    <dsp:sp modelId="{30667C65-19E0-456C-91C5-2A654991F477}">
      <dsp:nvSpPr>
        <dsp:cNvPr id="0" name=""/>
        <dsp:cNvSpPr/>
      </dsp:nvSpPr>
      <dsp:spPr>
        <a:xfrm>
          <a:off x="2016998" y="2197550"/>
          <a:ext cx="1372061" cy="58621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SzPts val="1000"/>
            <a:buFont typeface="Courier New" panose="02070309020205020404" pitchFamily="49" charset="0"/>
            <a:buNone/>
          </a:pPr>
          <a:r>
            <a:rPr lang="en-AU" sz="1200" kern="1200" dirty="0">
              <a:solidFill>
                <a:schemeClr val="bg1"/>
              </a:solidFill>
              <a:hlinkClick xmlns:r="http://schemas.openxmlformats.org/officeDocument/2006/relationships" r:id="rId4">
                <a:extLst>
                  <a:ext uri="{A12FA001-AC4F-418D-AE19-62706E023703}">
                    <ahyp:hlinkClr xmlns:ahyp="http://schemas.microsoft.com/office/drawing/2018/hyperlinkcolor" val="tx"/>
                  </a:ext>
                </a:extLst>
              </a:hlinkClick>
            </a:rPr>
            <a:t>Planning for Purposeful Co-design</a:t>
          </a:r>
          <a:endParaRPr lang="en-US" sz="1200" kern="1200" dirty="0">
            <a:solidFill>
              <a:schemeClr val="bg1"/>
            </a:solidFill>
          </a:endParaRPr>
        </a:p>
      </dsp:txBody>
      <dsp:txXfrm>
        <a:off x="2034168" y="2214720"/>
        <a:ext cx="1337721" cy="551875"/>
      </dsp:txXfrm>
    </dsp:sp>
    <dsp:sp modelId="{A5CED074-C6EC-41AE-881A-90EB80D84E28}">
      <dsp:nvSpPr>
        <dsp:cNvPr id="0" name=""/>
        <dsp:cNvSpPr/>
      </dsp:nvSpPr>
      <dsp:spPr>
        <a:xfrm>
          <a:off x="2016998" y="2873952"/>
          <a:ext cx="1372061" cy="58621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SzPts val="1000"/>
            <a:buFont typeface="Courier New" panose="02070309020205020404" pitchFamily="49" charset="0"/>
            <a:buNone/>
          </a:pPr>
          <a:r>
            <a:rPr lang="en-AU" sz="1200" kern="1200" dirty="0">
              <a:solidFill>
                <a:schemeClr val="bg1"/>
              </a:solidFill>
              <a:hlinkClick xmlns:r="http://schemas.openxmlformats.org/officeDocument/2006/relationships" r:id="rId5">
                <a:extLst>
                  <a:ext uri="{A12FA001-AC4F-418D-AE19-62706E023703}">
                    <ahyp:hlinkClr xmlns:ahyp="http://schemas.microsoft.com/office/drawing/2018/hyperlinkcolor" val="tx"/>
                  </a:ext>
                </a:extLst>
              </a:hlinkClick>
            </a:rPr>
            <a:t>Co-Design in Action</a:t>
          </a:r>
          <a:endParaRPr lang="en-AU" sz="1200" kern="1200" dirty="0">
            <a:solidFill>
              <a:schemeClr val="bg1"/>
            </a:solidFill>
          </a:endParaRPr>
        </a:p>
      </dsp:txBody>
      <dsp:txXfrm>
        <a:off x="2034168" y="2891122"/>
        <a:ext cx="1337721" cy="551875"/>
      </dsp:txXfrm>
    </dsp:sp>
    <dsp:sp modelId="{2B700AAB-99E9-4B49-AA61-F059EDA7C63D}">
      <dsp:nvSpPr>
        <dsp:cNvPr id="0" name=""/>
        <dsp:cNvSpPr/>
      </dsp:nvSpPr>
      <dsp:spPr>
        <a:xfrm>
          <a:off x="2016998" y="3550355"/>
          <a:ext cx="1372061" cy="58621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SzPts val="1000"/>
            <a:buFont typeface="Courier New" panose="02070309020205020404" pitchFamily="49" charset="0"/>
            <a:buNone/>
          </a:pPr>
          <a:r>
            <a:rPr lang="en-AU" sz="1200" kern="1200" dirty="0">
              <a:solidFill>
                <a:schemeClr val="bg1"/>
              </a:solidFill>
              <a:hlinkClick xmlns:r="http://schemas.openxmlformats.org/officeDocument/2006/relationships" r:id="rId6">
                <a:extLst>
                  <a:ext uri="{A12FA001-AC4F-418D-AE19-62706E023703}">
                    <ahyp:hlinkClr xmlns:ahyp="http://schemas.microsoft.com/office/drawing/2018/hyperlinkcolor" val="tx"/>
                  </a:ext>
                </a:extLst>
              </a:hlinkClick>
            </a:rPr>
            <a:t>How to Build a Co-Design Team</a:t>
          </a:r>
          <a:endParaRPr lang="en-AU" sz="1200" kern="1200" dirty="0">
            <a:solidFill>
              <a:schemeClr val="bg1"/>
            </a:solidFill>
          </a:endParaRPr>
        </a:p>
      </dsp:txBody>
      <dsp:txXfrm>
        <a:off x="2034168" y="3567525"/>
        <a:ext cx="1337721" cy="551875"/>
      </dsp:txXfrm>
    </dsp:sp>
    <dsp:sp modelId="{E99A8B78-0ACB-4F79-BB6D-B28BB7BD0266}">
      <dsp:nvSpPr>
        <dsp:cNvPr id="0" name=""/>
        <dsp:cNvSpPr/>
      </dsp:nvSpPr>
      <dsp:spPr>
        <a:xfrm>
          <a:off x="2016998" y="4226757"/>
          <a:ext cx="1372061" cy="58621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SzPts val="1000"/>
            <a:buFont typeface="Courier New" panose="02070309020205020404" pitchFamily="49" charset="0"/>
            <a:buNone/>
          </a:pPr>
          <a:r>
            <a:rPr lang="en-AU" sz="1200" kern="1200" dirty="0">
              <a:solidFill>
                <a:schemeClr val="bg1"/>
              </a:solidFill>
              <a:hlinkClick xmlns:r="http://schemas.openxmlformats.org/officeDocument/2006/relationships" r:id="rId7">
                <a:extLst>
                  <a:ext uri="{A12FA001-AC4F-418D-AE19-62706E023703}">
                    <ahyp:hlinkClr xmlns:ahyp="http://schemas.microsoft.com/office/drawing/2018/hyperlinkcolor" val="tx"/>
                  </a:ext>
                </a:extLst>
              </a:hlinkClick>
            </a:rPr>
            <a:t>Co-Design in Your Application</a:t>
          </a:r>
          <a:endParaRPr lang="en-AU" sz="1200" kern="1200" dirty="0">
            <a:solidFill>
              <a:schemeClr val="bg1"/>
            </a:solidFill>
          </a:endParaRPr>
        </a:p>
      </dsp:txBody>
      <dsp:txXfrm>
        <a:off x="2034168" y="4243927"/>
        <a:ext cx="1337721" cy="5518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FD877D-B461-4456-9B13-4925EA749022}">
      <dsp:nvSpPr>
        <dsp:cNvPr id="0" name=""/>
        <dsp:cNvSpPr/>
      </dsp:nvSpPr>
      <dsp:spPr>
        <a:xfrm>
          <a:off x="98802" y="1400"/>
          <a:ext cx="1503880" cy="1036173"/>
        </a:xfrm>
        <a:prstGeom prst="roundRect">
          <a:avLst/>
        </a:prstGeom>
        <a:blipFill>
          <a:blip xmlns:r="http://schemas.openxmlformats.org/officeDocument/2006/relationships" r:embed="rId1"/>
          <a:srcRect/>
          <a:stretch>
            <a:fillRect t="-11000" b="-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303027-C484-4A1D-AF0D-415B324B5825}">
      <dsp:nvSpPr>
        <dsp:cNvPr id="0" name=""/>
        <dsp:cNvSpPr/>
      </dsp:nvSpPr>
      <dsp:spPr>
        <a:xfrm>
          <a:off x="98802" y="1037574"/>
          <a:ext cx="1503880" cy="557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0" numCol="1" spcCol="1270" anchor="t" anchorCtr="0">
          <a:noAutofit/>
        </a:bodyPr>
        <a:lstStyle/>
        <a:p>
          <a:pPr marL="0" lvl="0" indent="0" algn="ctr" defTabSz="444500">
            <a:lnSpc>
              <a:spcPct val="90000"/>
            </a:lnSpc>
            <a:spcBef>
              <a:spcPct val="0"/>
            </a:spcBef>
            <a:spcAft>
              <a:spcPct val="35000"/>
            </a:spcAft>
            <a:buClr>
              <a:srgbClr val="2C3849"/>
            </a:buClr>
            <a:buSzPts val="1200"/>
            <a:buFont typeface="Calibri Light" panose="020F0302020204030204" pitchFamily="34" charset="0"/>
            <a:buNone/>
          </a:pPr>
          <a:r>
            <a:rPr lang="en-AU" sz="1000" kern="1200" dirty="0">
              <a:hlinkClick xmlns:r="http://schemas.openxmlformats.org/officeDocument/2006/relationships" r:id="rId2"/>
            </a:rPr>
            <a:t>Advocacy 101 - good partnerships</a:t>
          </a:r>
          <a:endParaRPr lang="en-AU" sz="1000" kern="1200" dirty="0"/>
        </a:p>
      </dsp:txBody>
      <dsp:txXfrm>
        <a:off x="98802" y="1037574"/>
        <a:ext cx="1503880" cy="557939"/>
      </dsp:txXfrm>
    </dsp:sp>
    <dsp:sp modelId="{0EA81C4A-8C4C-42DA-AE28-B6F94B510DB5}">
      <dsp:nvSpPr>
        <dsp:cNvPr id="0" name=""/>
        <dsp:cNvSpPr/>
      </dsp:nvSpPr>
      <dsp:spPr>
        <a:xfrm>
          <a:off x="1753133" y="1400"/>
          <a:ext cx="1503880" cy="1036173"/>
        </a:xfrm>
        <a:prstGeom prst="roundRect">
          <a:avLst/>
        </a:prstGeom>
        <a:blipFill>
          <a:blip xmlns:r="http://schemas.openxmlformats.org/officeDocument/2006/relationships" r:embed="rId3"/>
          <a:srcRect/>
          <a:stretch>
            <a:fillRect t="-11000" b="-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8A4BA5-B965-4480-981A-5D2B4C4C0085}">
      <dsp:nvSpPr>
        <dsp:cNvPr id="0" name=""/>
        <dsp:cNvSpPr/>
      </dsp:nvSpPr>
      <dsp:spPr>
        <a:xfrm>
          <a:off x="1753133" y="1037574"/>
          <a:ext cx="1503880" cy="557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0" numCol="1" spcCol="1270" anchor="t" anchorCtr="0">
          <a:noAutofit/>
        </a:bodyPr>
        <a:lstStyle/>
        <a:p>
          <a:pPr marL="0" lvl="0" indent="0" algn="ctr" defTabSz="444500">
            <a:lnSpc>
              <a:spcPct val="90000"/>
            </a:lnSpc>
            <a:spcBef>
              <a:spcPct val="0"/>
            </a:spcBef>
            <a:spcAft>
              <a:spcPct val="35000"/>
            </a:spcAft>
            <a:buClr>
              <a:srgbClr val="2C3849"/>
            </a:buClr>
            <a:buSzPts val="1200"/>
            <a:buFont typeface="Calibri Light" panose="020F0302020204030204" pitchFamily="34" charset="0"/>
            <a:buNone/>
          </a:pPr>
          <a:r>
            <a:rPr lang="en-AU" sz="1000" kern="1200" dirty="0">
              <a:hlinkClick xmlns:r="http://schemas.openxmlformats.org/officeDocument/2006/relationships" r:id="rId4"/>
            </a:rPr>
            <a:t>Co-design of research 101 – from the start</a:t>
          </a:r>
          <a:endParaRPr lang="en-AU" sz="1000" kern="1200" dirty="0"/>
        </a:p>
      </dsp:txBody>
      <dsp:txXfrm>
        <a:off x="1753133" y="1037574"/>
        <a:ext cx="1503880" cy="557939"/>
      </dsp:txXfrm>
    </dsp:sp>
    <dsp:sp modelId="{85A1BB8F-D0E5-4380-AFC2-103DB4872158}">
      <dsp:nvSpPr>
        <dsp:cNvPr id="0" name=""/>
        <dsp:cNvSpPr/>
      </dsp:nvSpPr>
      <dsp:spPr>
        <a:xfrm>
          <a:off x="3407465" y="1400"/>
          <a:ext cx="1503880" cy="1036173"/>
        </a:xfrm>
        <a:prstGeom prst="roundRect">
          <a:avLst/>
        </a:prstGeom>
        <a:blipFill>
          <a:blip xmlns:r="http://schemas.openxmlformats.org/officeDocument/2006/relationships" r:embed="rId5"/>
          <a:srcRect/>
          <a:stretch>
            <a:fillRect t="-11000" b="-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790F41-53D3-4446-A917-0D69656B225E}">
      <dsp:nvSpPr>
        <dsp:cNvPr id="0" name=""/>
        <dsp:cNvSpPr/>
      </dsp:nvSpPr>
      <dsp:spPr>
        <a:xfrm>
          <a:off x="3407465" y="1037574"/>
          <a:ext cx="1503880" cy="557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0" numCol="1" spcCol="1270" anchor="t" anchorCtr="0">
          <a:noAutofit/>
        </a:bodyPr>
        <a:lstStyle/>
        <a:p>
          <a:pPr marL="0" lvl="0" indent="0" algn="ctr" defTabSz="444500">
            <a:lnSpc>
              <a:spcPct val="90000"/>
            </a:lnSpc>
            <a:spcBef>
              <a:spcPct val="0"/>
            </a:spcBef>
            <a:spcAft>
              <a:spcPct val="35000"/>
            </a:spcAft>
            <a:buClr>
              <a:srgbClr val="2C3849"/>
            </a:buClr>
            <a:buSzPts val="1200"/>
            <a:buFont typeface="Calibri Light" panose="020F0302020204030204" pitchFamily="34" charset="0"/>
            <a:buNone/>
          </a:pPr>
          <a:r>
            <a:rPr lang="en-AU" sz="1000" kern="1200" dirty="0">
              <a:hlinkClick xmlns:r="http://schemas.openxmlformats.org/officeDocument/2006/relationships" r:id="rId6"/>
            </a:rPr>
            <a:t>Evidence mobilisation - easier to find, easier to share</a:t>
          </a:r>
          <a:endParaRPr lang="en-AU" sz="1000" kern="1200" dirty="0"/>
        </a:p>
      </dsp:txBody>
      <dsp:txXfrm>
        <a:off x="3407465" y="1037574"/>
        <a:ext cx="1503880" cy="557939"/>
      </dsp:txXfrm>
    </dsp:sp>
    <dsp:sp modelId="{0241F19E-01D3-49FE-8E3F-541466C9F796}">
      <dsp:nvSpPr>
        <dsp:cNvPr id="0" name=""/>
        <dsp:cNvSpPr/>
      </dsp:nvSpPr>
      <dsp:spPr>
        <a:xfrm>
          <a:off x="98802" y="1745901"/>
          <a:ext cx="1503880" cy="1036173"/>
        </a:xfrm>
        <a:prstGeom prst="roundRect">
          <a:avLst/>
        </a:prstGeom>
        <a:blipFill>
          <a:blip xmlns:r="http://schemas.openxmlformats.org/officeDocument/2006/relationships" r:embed="rId7"/>
          <a:srcRect/>
          <a:stretch>
            <a:fillRect t="-11000" b="-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10E56A-EC30-45B2-9451-5A5192E7CDC5}">
      <dsp:nvSpPr>
        <dsp:cNvPr id="0" name=""/>
        <dsp:cNvSpPr/>
      </dsp:nvSpPr>
      <dsp:spPr>
        <a:xfrm>
          <a:off x="98802" y="2782075"/>
          <a:ext cx="1503880" cy="557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0" numCol="1" spcCol="1270" anchor="t" anchorCtr="0">
          <a:noAutofit/>
        </a:bodyPr>
        <a:lstStyle/>
        <a:p>
          <a:pPr marL="0" lvl="0" indent="0" algn="ctr" defTabSz="444500">
            <a:lnSpc>
              <a:spcPct val="90000"/>
            </a:lnSpc>
            <a:spcBef>
              <a:spcPct val="0"/>
            </a:spcBef>
            <a:spcAft>
              <a:spcPct val="35000"/>
            </a:spcAft>
            <a:buClr>
              <a:srgbClr val="2C3849"/>
            </a:buClr>
            <a:buSzPts val="1200"/>
            <a:buFont typeface="Calibri Light" panose="020F0302020204030204" pitchFamily="34" charset="0"/>
            <a:buNone/>
          </a:pPr>
          <a:r>
            <a:rPr lang="en-AU" sz="1000" kern="1200" dirty="0">
              <a:hlinkClick xmlns:r="http://schemas.openxmlformats.org/officeDocument/2006/relationships" r:id="rId8"/>
            </a:rPr>
            <a:t>How to impact policy 101 – disability research and policy and practice</a:t>
          </a:r>
          <a:endParaRPr lang="en-AU" sz="1000" kern="1200" dirty="0"/>
        </a:p>
      </dsp:txBody>
      <dsp:txXfrm>
        <a:off x="98802" y="2782075"/>
        <a:ext cx="1503880" cy="557939"/>
      </dsp:txXfrm>
    </dsp:sp>
    <dsp:sp modelId="{142CDE9F-8567-4862-AF7C-6CC363767151}">
      <dsp:nvSpPr>
        <dsp:cNvPr id="0" name=""/>
        <dsp:cNvSpPr/>
      </dsp:nvSpPr>
      <dsp:spPr>
        <a:xfrm>
          <a:off x="1753133" y="1745901"/>
          <a:ext cx="1503880" cy="1036173"/>
        </a:xfrm>
        <a:prstGeom prst="roundRect">
          <a:avLst/>
        </a:prstGeom>
        <a:blipFill>
          <a:blip xmlns:r="http://schemas.openxmlformats.org/officeDocument/2006/relationships" r:embed="rId9"/>
          <a:srcRect/>
          <a:stretch>
            <a:fillRect t="-11000" b="-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5F9DA4-C387-4B8E-8A71-C12E8569E39D}">
      <dsp:nvSpPr>
        <dsp:cNvPr id="0" name=""/>
        <dsp:cNvSpPr/>
      </dsp:nvSpPr>
      <dsp:spPr>
        <a:xfrm>
          <a:off x="1753133" y="2782075"/>
          <a:ext cx="1503880" cy="557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0" numCol="1" spcCol="1270" anchor="t" anchorCtr="0">
          <a:noAutofit/>
        </a:bodyPr>
        <a:lstStyle/>
        <a:p>
          <a:pPr marL="0" lvl="0" indent="0" algn="ctr" defTabSz="444500">
            <a:lnSpc>
              <a:spcPct val="90000"/>
            </a:lnSpc>
            <a:spcBef>
              <a:spcPct val="0"/>
            </a:spcBef>
            <a:spcAft>
              <a:spcPct val="35000"/>
            </a:spcAft>
            <a:buClr>
              <a:srgbClr val="2C3849"/>
            </a:buClr>
            <a:buSzPts val="1200"/>
            <a:buFont typeface="Calibri Light" panose="020F0302020204030204" pitchFamily="34" charset="0"/>
            <a:buNone/>
          </a:pPr>
          <a:r>
            <a:rPr lang="en-AU" sz="1000" kern="1200" dirty="0">
              <a:hlinkClick xmlns:r="http://schemas.openxmlformats.org/officeDocument/2006/relationships" r:id="rId10"/>
            </a:rPr>
            <a:t>Policy makers and practice professionals</a:t>
          </a:r>
          <a:endParaRPr lang="en-AU" sz="1000" kern="1200" dirty="0"/>
        </a:p>
      </dsp:txBody>
      <dsp:txXfrm>
        <a:off x="1753133" y="2782075"/>
        <a:ext cx="1503880" cy="557939"/>
      </dsp:txXfrm>
    </dsp:sp>
    <dsp:sp modelId="{E45964F7-5220-4207-A5F6-92ECA2719F9A}">
      <dsp:nvSpPr>
        <dsp:cNvPr id="0" name=""/>
        <dsp:cNvSpPr/>
      </dsp:nvSpPr>
      <dsp:spPr>
        <a:xfrm>
          <a:off x="3407465" y="1745901"/>
          <a:ext cx="1503880" cy="1036173"/>
        </a:xfrm>
        <a:prstGeom prst="roundRect">
          <a:avLst/>
        </a:prstGeom>
        <a:blipFill>
          <a:blip xmlns:r="http://schemas.openxmlformats.org/officeDocument/2006/relationships" r:embed="rId11"/>
          <a:srcRect/>
          <a:stretch>
            <a:fillRect t="-11000" b="-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0482D9-5239-45E4-849B-CB7890D3D2AA}">
      <dsp:nvSpPr>
        <dsp:cNvPr id="0" name=""/>
        <dsp:cNvSpPr/>
      </dsp:nvSpPr>
      <dsp:spPr>
        <a:xfrm>
          <a:off x="3407465" y="2782075"/>
          <a:ext cx="1503880" cy="557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0" numCol="1" spcCol="1270" anchor="t" anchorCtr="0">
          <a:noAutofit/>
        </a:bodyPr>
        <a:lstStyle/>
        <a:p>
          <a:pPr marL="0" lvl="0" indent="0" algn="ctr" defTabSz="444500">
            <a:lnSpc>
              <a:spcPct val="90000"/>
            </a:lnSpc>
            <a:spcBef>
              <a:spcPct val="0"/>
            </a:spcBef>
            <a:spcAft>
              <a:spcPct val="35000"/>
            </a:spcAft>
            <a:buClr>
              <a:srgbClr val="2C3849"/>
            </a:buClr>
            <a:buSzPts val="1200"/>
            <a:buFont typeface="Calibri Light" panose="020F0302020204030204" pitchFamily="34" charset="0"/>
            <a:buNone/>
          </a:pPr>
          <a:r>
            <a:rPr lang="en-AU" sz="1000" kern="1200" dirty="0">
              <a:hlinkClick xmlns:r="http://schemas.openxmlformats.org/officeDocument/2006/relationships" r:id="rId12"/>
            </a:rPr>
            <a:t>Safety of people with disability - NDRP Research Agenda topic</a:t>
          </a:r>
          <a:endParaRPr lang="en-AU" sz="1000" kern="1200" dirty="0"/>
        </a:p>
      </dsp:txBody>
      <dsp:txXfrm>
        <a:off x="3407465" y="2782075"/>
        <a:ext cx="1503880" cy="557939"/>
      </dsp:txXfrm>
    </dsp:sp>
    <dsp:sp modelId="{F1D0D13C-0BF2-4B29-A32B-DCB85A244955}">
      <dsp:nvSpPr>
        <dsp:cNvPr id="0" name=""/>
        <dsp:cNvSpPr/>
      </dsp:nvSpPr>
      <dsp:spPr>
        <a:xfrm>
          <a:off x="98802" y="3490403"/>
          <a:ext cx="1503880" cy="1036173"/>
        </a:xfrm>
        <a:prstGeom prst="roundRect">
          <a:avLst/>
        </a:prstGeom>
        <a:blipFill>
          <a:blip xmlns:r="http://schemas.openxmlformats.org/officeDocument/2006/relationships" r:embed="rId13"/>
          <a:srcRect/>
          <a:stretch>
            <a:fillRect t="-11000" b="-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AED091-8FC0-4D5E-A299-D5DD5A0A1D07}">
      <dsp:nvSpPr>
        <dsp:cNvPr id="0" name=""/>
        <dsp:cNvSpPr/>
      </dsp:nvSpPr>
      <dsp:spPr>
        <a:xfrm>
          <a:off x="98802" y="4526576"/>
          <a:ext cx="1503880" cy="557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0" numCol="1" spcCol="1270" anchor="t" anchorCtr="0">
          <a:noAutofit/>
        </a:bodyPr>
        <a:lstStyle/>
        <a:p>
          <a:pPr marL="0" lvl="0" indent="0" algn="ctr" defTabSz="444500">
            <a:lnSpc>
              <a:spcPct val="90000"/>
            </a:lnSpc>
            <a:spcBef>
              <a:spcPct val="0"/>
            </a:spcBef>
            <a:spcAft>
              <a:spcPct val="35000"/>
            </a:spcAft>
            <a:buClr>
              <a:srgbClr val="2C3849"/>
            </a:buClr>
            <a:buSzPts val="1200"/>
            <a:buFont typeface="Calibri Light" panose="020F0302020204030204" pitchFamily="34" charset="0"/>
            <a:buNone/>
          </a:pPr>
          <a:r>
            <a:rPr lang="en-AU" sz="1000" kern="1200" dirty="0">
              <a:hlinkClick xmlns:r="http://schemas.openxmlformats.org/officeDocument/2006/relationships" r:id="rId14"/>
            </a:rPr>
            <a:t>Elimination of restrictive practices - NDRP Research Agenda topic</a:t>
          </a:r>
          <a:endParaRPr lang="en-AU" sz="1000" kern="1200" dirty="0"/>
        </a:p>
      </dsp:txBody>
      <dsp:txXfrm>
        <a:off x="98802" y="4526576"/>
        <a:ext cx="1503880" cy="557939"/>
      </dsp:txXfrm>
    </dsp:sp>
    <dsp:sp modelId="{3B98557E-449B-472C-97F2-BC1AD1C1A8EF}">
      <dsp:nvSpPr>
        <dsp:cNvPr id="0" name=""/>
        <dsp:cNvSpPr/>
      </dsp:nvSpPr>
      <dsp:spPr>
        <a:xfrm>
          <a:off x="1753133" y="3490403"/>
          <a:ext cx="1503880" cy="1036173"/>
        </a:xfrm>
        <a:prstGeom prst="roundRect">
          <a:avLst/>
        </a:prstGeom>
        <a:blipFill>
          <a:blip xmlns:r="http://schemas.openxmlformats.org/officeDocument/2006/relationships" r:embed="rId15"/>
          <a:srcRect/>
          <a:stretch>
            <a:fillRect t="-11000" b="-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39EE31-243F-4E21-87BA-B5D1AE27EB75}">
      <dsp:nvSpPr>
        <dsp:cNvPr id="0" name=""/>
        <dsp:cNvSpPr/>
      </dsp:nvSpPr>
      <dsp:spPr>
        <a:xfrm>
          <a:off x="1753133" y="4526576"/>
          <a:ext cx="1503880" cy="557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0" numCol="1" spcCol="1270" anchor="t" anchorCtr="0">
          <a:noAutofit/>
        </a:bodyPr>
        <a:lstStyle/>
        <a:p>
          <a:pPr marL="0" lvl="0" indent="0" algn="ctr" defTabSz="444500">
            <a:lnSpc>
              <a:spcPct val="90000"/>
            </a:lnSpc>
            <a:spcBef>
              <a:spcPct val="0"/>
            </a:spcBef>
            <a:spcAft>
              <a:spcPct val="35000"/>
            </a:spcAft>
            <a:buClr>
              <a:srgbClr val="2C3849"/>
            </a:buClr>
            <a:buSzPts val="1200"/>
            <a:buFont typeface="Calibri Light" panose="020F0302020204030204" pitchFamily="34" charset="0"/>
            <a:buNone/>
          </a:pPr>
          <a:r>
            <a:rPr lang="en-AU" sz="1000" kern="1200" dirty="0">
              <a:hlinkClick xmlns:r="http://schemas.openxmlformats.org/officeDocument/2006/relationships" r:id="rId16"/>
            </a:rPr>
            <a:t>Accessible and inclusive communities - NDRP Research Agenda topic</a:t>
          </a:r>
          <a:endParaRPr lang="en-AU" sz="1000" kern="1200" dirty="0"/>
        </a:p>
      </dsp:txBody>
      <dsp:txXfrm>
        <a:off x="1753133" y="4526576"/>
        <a:ext cx="1503880" cy="557939"/>
      </dsp:txXfrm>
    </dsp:sp>
    <dsp:sp modelId="{FEB700FD-F600-46F2-8F75-0241D4C3D5F1}">
      <dsp:nvSpPr>
        <dsp:cNvPr id="0" name=""/>
        <dsp:cNvSpPr/>
      </dsp:nvSpPr>
      <dsp:spPr>
        <a:xfrm>
          <a:off x="3407465" y="3490403"/>
          <a:ext cx="1503880" cy="1036173"/>
        </a:xfrm>
        <a:prstGeom prst="roundRect">
          <a:avLst/>
        </a:prstGeom>
        <a:blipFill dpi="0" rotWithShape="1">
          <a:blip xmlns:r="http://schemas.openxmlformats.org/officeDocument/2006/relationships" r:embed="rId17"/>
          <a:srcRect/>
          <a:stretch>
            <a:fillRect l="-5630" t="-4067" r="-5040" b="13354"/>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EAC9F8-AC8D-4A70-9D2D-63C64254BA1D}">
      <dsp:nvSpPr>
        <dsp:cNvPr id="0" name=""/>
        <dsp:cNvSpPr/>
      </dsp:nvSpPr>
      <dsp:spPr>
        <a:xfrm>
          <a:off x="3407465" y="4526576"/>
          <a:ext cx="1503880" cy="557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0" numCol="1" spcCol="1270" anchor="t" anchorCtr="0">
          <a:noAutofit/>
        </a:bodyPr>
        <a:lstStyle/>
        <a:p>
          <a:pPr marL="0" lvl="0" indent="0" algn="ctr" defTabSz="444500">
            <a:lnSpc>
              <a:spcPct val="90000"/>
            </a:lnSpc>
            <a:spcBef>
              <a:spcPct val="0"/>
            </a:spcBef>
            <a:spcAft>
              <a:spcPct val="35000"/>
            </a:spcAft>
            <a:buClr>
              <a:srgbClr val="2C3849"/>
            </a:buClr>
            <a:buSzPts val="1200"/>
            <a:buFont typeface="Calibri Light" panose="020F0302020204030204" pitchFamily="34" charset="0"/>
            <a:buNone/>
          </a:pPr>
          <a:r>
            <a:rPr lang="en-AU" sz="1000" kern="1200" dirty="0">
              <a:hlinkClick xmlns:r="http://schemas.openxmlformats.org/officeDocument/2006/relationships" r:id="rId18"/>
            </a:rPr>
            <a:t>Let’s talk about disability data</a:t>
          </a:r>
          <a:endParaRPr lang="en-AU" sz="1000" kern="1200" dirty="0"/>
        </a:p>
      </dsp:txBody>
      <dsp:txXfrm>
        <a:off x="3407465" y="4526576"/>
        <a:ext cx="1503880" cy="557939"/>
      </dsp:txXfrm>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C9113537-E474-6E4F-8DBB-AF63738DA10B}" type="datetimeFigureOut">
              <a:rPr lang="en-US" smtClean="0"/>
              <a:t>6/17/26</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B7FFE5F3-6828-494B-8638-BF66F5E690A1}" type="slidenum">
              <a:rPr lang="en-US" smtClean="0"/>
              <a:t>‹#›</a:t>
            </a:fld>
            <a:endParaRPr lang="en-US"/>
          </a:p>
        </p:txBody>
      </p:sp>
    </p:spTree>
    <p:extLst>
      <p:ext uri="{BB962C8B-B14F-4D97-AF65-F5344CB8AC3E}">
        <p14:creationId xmlns:p14="http://schemas.microsoft.com/office/powerpoint/2010/main" val="2814584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FFE5F3-6828-494B-8638-BF66F5E690A1}" type="slidenum">
              <a:rPr lang="en-US" smtClean="0"/>
              <a:t>2</a:t>
            </a:fld>
            <a:endParaRPr lang="en-US"/>
          </a:p>
        </p:txBody>
      </p:sp>
    </p:spTree>
    <p:extLst>
      <p:ext uri="{BB962C8B-B14F-4D97-AF65-F5344CB8AC3E}">
        <p14:creationId xmlns:p14="http://schemas.microsoft.com/office/powerpoint/2010/main" val="25141327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100C1-CFB5-70AE-A498-F22D11F21D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8E4771-7155-C1EB-8DAC-658C01AADA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359EC6-E57A-6C48-1BCE-F2C14E00CD74}"/>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57BE2C8E-A5C5-DFC3-61E9-3780D6397B28}"/>
              </a:ext>
            </a:extLst>
          </p:cNvPr>
          <p:cNvSpPr>
            <a:spLocks noGrp="1"/>
          </p:cNvSpPr>
          <p:nvPr>
            <p:ph type="sldNum" sz="quarter" idx="5"/>
          </p:nvPr>
        </p:nvSpPr>
        <p:spPr/>
        <p:txBody>
          <a:bodyPr/>
          <a:lstStyle/>
          <a:p>
            <a:fld id="{B7FFE5F3-6828-494B-8638-BF66F5E690A1}" type="slidenum">
              <a:rPr lang="en-US" smtClean="0"/>
              <a:t>11</a:t>
            </a:fld>
            <a:endParaRPr lang="en-US"/>
          </a:p>
        </p:txBody>
      </p:sp>
    </p:spTree>
    <p:extLst>
      <p:ext uri="{BB962C8B-B14F-4D97-AF65-F5344CB8AC3E}">
        <p14:creationId xmlns:p14="http://schemas.microsoft.com/office/powerpoint/2010/main" val="1119912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647F6-1E7F-CFE5-C8CB-A50EF08E3F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448F7B-3230-76FF-10D0-317BBB3F1E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25A8E1-2A7E-C223-2390-F78846DA6521}"/>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A3567467-DA3C-70E6-13D1-DB68B67EDECD}"/>
              </a:ext>
            </a:extLst>
          </p:cNvPr>
          <p:cNvSpPr>
            <a:spLocks noGrp="1"/>
          </p:cNvSpPr>
          <p:nvPr>
            <p:ph type="sldNum" sz="quarter" idx="5"/>
          </p:nvPr>
        </p:nvSpPr>
        <p:spPr/>
        <p:txBody>
          <a:bodyPr/>
          <a:lstStyle/>
          <a:p>
            <a:fld id="{B7FFE5F3-6828-494B-8638-BF66F5E690A1}" type="slidenum">
              <a:rPr lang="en-US" smtClean="0"/>
              <a:t>12</a:t>
            </a:fld>
            <a:endParaRPr lang="en-US"/>
          </a:p>
        </p:txBody>
      </p:sp>
    </p:spTree>
    <p:extLst>
      <p:ext uri="{BB962C8B-B14F-4D97-AF65-F5344CB8AC3E}">
        <p14:creationId xmlns:p14="http://schemas.microsoft.com/office/powerpoint/2010/main" val="2723166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189E2-C49B-9665-B8CA-6F7F0F88ED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71AF68-C23B-F109-34DD-04125DBDE3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209934-BF18-20B4-93A5-0EFBAE9145A3}"/>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70A84199-4DDB-86AC-2EEE-D16DBF6D5E03}"/>
              </a:ext>
            </a:extLst>
          </p:cNvPr>
          <p:cNvSpPr>
            <a:spLocks noGrp="1"/>
          </p:cNvSpPr>
          <p:nvPr>
            <p:ph type="sldNum" sz="quarter" idx="5"/>
          </p:nvPr>
        </p:nvSpPr>
        <p:spPr/>
        <p:txBody>
          <a:bodyPr/>
          <a:lstStyle/>
          <a:p>
            <a:fld id="{B7FFE5F3-6828-494B-8638-BF66F5E690A1}" type="slidenum">
              <a:rPr lang="en-US" smtClean="0"/>
              <a:t>13</a:t>
            </a:fld>
            <a:endParaRPr lang="en-US"/>
          </a:p>
        </p:txBody>
      </p:sp>
    </p:spTree>
    <p:extLst>
      <p:ext uri="{BB962C8B-B14F-4D97-AF65-F5344CB8AC3E}">
        <p14:creationId xmlns:p14="http://schemas.microsoft.com/office/powerpoint/2010/main" val="1592339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7FFE5F3-6828-494B-8638-BF66F5E690A1}" type="slidenum">
              <a:rPr lang="en-US" smtClean="0"/>
              <a:t>14</a:t>
            </a:fld>
            <a:endParaRPr lang="en-US"/>
          </a:p>
        </p:txBody>
      </p:sp>
    </p:spTree>
    <p:extLst>
      <p:ext uri="{BB962C8B-B14F-4D97-AF65-F5344CB8AC3E}">
        <p14:creationId xmlns:p14="http://schemas.microsoft.com/office/powerpoint/2010/main" val="3122988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7FFE5F3-6828-494B-8638-BF66F5E690A1}"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15</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089510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a:lnSpc>
                <a:spcPct val="115000"/>
              </a:lnSpc>
              <a:spcAft>
                <a:spcPts val="1000"/>
              </a:spcAft>
              <a:buNone/>
            </a:pPr>
            <a:r>
              <a:rPr lang="en-AU" sz="1800" b="1">
                <a:solidFill>
                  <a:srgbClr val="2C3949"/>
                </a:solidFill>
                <a:effectLst/>
                <a:latin typeface="Calibri" panose="020F0502020204030204" pitchFamily="34" charset="0"/>
                <a:ea typeface="Times New Roman" panose="02020603050405020304" pitchFamily="18" charset="0"/>
              </a:rPr>
              <a:t>Slide 2</a:t>
            </a:r>
          </a:p>
          <a:p>
            <a:pPr>
              <a:lnSpc>
                <a:spcPct val="115000"/>
              </a:lnSpc>
              <a:spcAft>
                <a:spcPts val="1000"/>
              </a:spcAft>
              <a:buNone/>
            </a:pPr>
            <a:r>
              <a:rPr lang="en-AU" sz="1800" b="1">
                <a:solidFill>
                  <a:srgbClr val="2C3849"/>
                </a:solidFill>
                <a:effectLst/>
                <a:latin typeface="Calibri Light" panose="020F0302020204030204" pitchFamily="34" charset="0"/>
                <a:ea typeface="Times New Roman" panose="02020603050405020304" pitchFamily="18" charset="0"/>
              </a:rPr>
              <a:t>Title: Acknowledgement of Country </a:t>
            </a:r>
          </a:p>
          <a:p>
            <a:pPr>
              <a:lnSpc>
                <a:spcPct val="115000"/>
              </a:lnSpc>
              <a:spcAft>
                <a:spcPts val="1000"/>
              </a:spcAft>
            </a:pPr>
            <a:r>
              <a:rPr lang="en-AU" sz="1800">
                <a:solidFill>
                  <a:srgbClr val="2C3849"/>
                </a:solidFill>
                <a:effectLst/>
                <a:latin typeface="Calibri Light" panose="020F0302020204030204" pitchFamily="34" charset="0"/>
                <a:ea typeface="Times New Roman" panose="02020603050405020304" pitchFamily="18" charset="0"/>
              </a:rPr>
              <a:t>The NDRP acknowledges the traditional custodians of Country throughout Australia. The peoples on whose land we live and work, have lived on and cared for Country for thousands of generations, and this land has never been ceded. We pay our respects to them and their cultures, and to Elders past and present.</a:t>
            </a:r>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D4C24D-CFF3-46D0-AA19-6847C61CB8C4}"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12710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605E31-B314-CE48-A746-B4106FABC73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35879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0C51AE-EE07-445E-9CA9-A5070F6524CB}"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841038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5CA42-9E68-BDF8-EE4E-23BF6315EA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EE0767-C5CE-8028-6238-4A2011E740F2}"/>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74AC8FD-F825-D2A1-B905-D39D19FCDB98}"/>
              </a:ext>
            </a:extLst>
          </p:cNvPr>
          <p:cNvSpPr>
            <a:spLocks noGrp="1"/>
          </p:cNvSpPr>
          <p:nvPr>
            <p:ph type="body" idx="1"/>
          </p:nvPr>
        </p:nvSpPr>
        <p:spPr/>
        <p:txBody>
          <a:bodyPr/>
          <a:lstStyle/>
          <a:p>
            <a:pPr>
              <a:lnSpc>
                <a:spcPct val="115000"/>
              </a:lnSpc>
              <a:spcAft>
                <a:spcPts val="1000"/>
              </a:spcAft>
              <a:buNone/>
            </a:pPr>
            <a:r>
              <a:rPr lang="en-AU" sz="1800" b="1">
                <a:solidFill>
                  <a:srgbClr val="2C3949"/>
                </a:solidFill>
                <a:effectLst/>
                <a:latin typeface="Calibri" panose="020F0502020204030204" pitchFamily="34" charset="0"/>
                <a:ea typeface="Times New Roman" panose="02020603050405020304" pitchFamily="18" charset="0"/>
              </a:rPr>
              <a:t>Slide 12</a:t>
            </a:r>
          </a:p>
          <a:p>
            <a:pPr>
              <a:lnSpc>
                <a:spcPct val="115000"/>
              </a:lnSpc>
              <a:spcAft>
                <a:spcPts val="1000"/>
              </a:spcAft>
              <a:buNone/>
            </a:pPr>
            <a:r>
              <a:rPr lang="en-AU" sz="1800" b="1">
                <a:solidFill>
                  <a:srgbClr val="2C3849"/>
                </a:solidFill>
                <a:effectLst/>
                <a:latin typeface="Calibri Light" panose="020F0302020204030204" pitchFamily="34" charset="0"/>
                <a:ea typeface="Times New Roman" panose="02020603050405020304" pitchFamily="18" charset="0"/>
              </a:rPr>
              <a:t>Title: How to engage with the NDRP </a:t>
            </a:r>
          </a:p>
          <a:p>
            <a:pPr>
              <a:lnSpc>
                <a:spcPct val="115000"/>
              </a:lnSpc>
              <a:spcAft>
                <a:spcPts val="1000"/>
              </a:spcAft>
              <a:buNone/>
            </a:pPr>
            <a:r>
              <a:rPr lang="en-AU" sz="1800">
                <a:solidFill>
                  <a:srgbClr val="2C3849"/>
                </a:solidFill>
                <a:effectLst/>
                <a:latin typeface="Calibri Light" panose="020F0302020204030204" pitchFamily="34" charset="0"/>
                <a:ea typeface="Times New Roman" panose="02020603050405020304" pitchFamily="18" charset="0"/>
              </a:rPr>
              <a:t>Decorative icons and text reads:</a:t>
            </a:r>
          </a:p>
          <a:p>
            <a:pPr marL="342900" lvl="0" indent="-342900">
              <a:lnSpc>
                <a:spcPct val="115000"/>
              </a:lnSpc>
              <a:buFont typeface="Symbol" panose="05050102010706020507" pitchFamily="18" charset="2"/>
              <a:buChar char=""/>
            </a:pPr>
            <a:r>
              <a:rPr lang="en-AU" sz="1800">
                <a:solidFill>
                  <a:srgbClr val="2C3849"/>
                </a:solidFill>
                <a:effectLst/>
                <a:latin typeface="Calibri Light" panose="020F0302020204030204" pitchFamily="34" charset="0"/>
                <a:ea typeface="Times New Roman" panose="02020603050405020304" pitchFamily="18" charset="0"/>
              </a:rPr>
              <a:t>Email: info@ndrp.org.au</a:t>
            </a:r>
          </a:p>
          <a:p>
            <a:pPr marL="342900" lvl="0" indent="-342900">
              <a:lnSpc>
                <a:spcPct val="115000"/>
              </a:lnSpc>
              <a:buFont typeface="Symbol" panose="05050102010706020507" pitchFamily="18" charset="2"/>
              <a:buChar char=""/>
            </a:pPr>
            <a:r>
              <a:rPr lang="en-AU" sz="1800">
                <a:solidFill>
                  <a:srgbClr val="2C3849"/>
                </a:solidFill>
                <a:effectLst/>
                <a:latin typeface="Calibri Light" panose="020F0302020204030204" pitchFamily="34" charset="0"/>
                <a:ea typeface="Times New Roman" panose="02020603050405020304" pitchFamily="18" charset="0"/>
              </a:rPr>
              <a:t>Phone: 03 9000 3813</a:t>
            </a:r>
          </a:p>
          <a:p>
            <a:pPr marL="342900" lvl="0" indent="-342900">
              <a:lnSpc>
                <a:spcPct val="115000"/>
              </a:lnSpc>
              <a:buFont typeface="Symbol" panose="05050102010706020507" pitchFamily="18" charset="2"/>
              <a:buChar char=""/>
            </a:pPr>
            <a:r>
              <a:rPr lang="en-US" sz="1800">
                <a:solidFill>
                  <a:srgbClr val="2C3849"/>
                </a:solidFill>
                <a:effectLst/>
                <a:latin typeface="Calibri Light" panose="020F0302020204030204" pitchFamily="34" charset="0"/>
                <a:ea typeface="Times New Roman" panose="02020603050405020304" pitchFamily="18" charset="0"/>
              </a:rPr>
              <a:t>SMS only number: 0485 931 168</a:t>
            </a:r>
            <a:endParaRPr lang="en-AU" sz="1800">
              <a:solidFill>
                <a:srgbClr val="2C3849"/>
              </a:solidFill>
              <a:effectLst/>
              <a:latin typeface="Calibri Light" panose="020F0302020204030204" pitchFamily="34" charset="0"/>
              <a:ea typeface="Times New Roman" panose="02020603050405020304" pitchFamily="18" charset="0"/>
            </a:endParaRPr>
          </a:p>
          <a:p>
            <a:pPr marL="342900" lvl="0" indent="-342900">
              <a:lnSpc>
                <a:spcPct val="115000"/>
              </a:lnSpc>
              <a:buFont typeface="Symbol" panose="05050102010706020507" pitchFamily="18" charset="2"/>
              <a:buChar char=""/>
            </a:pPr>
            <a:r>
              <a:rPr lang="en-AU" sz="1800">
                <a:solidFill>
                  <a:srgbClr val="2C3849"/>
                </a:solidFill>
                <a:effectLst/>
                <a:latin typeface="Calibri Light" panose="020F0302020204030204" pitchFamily="34" charset="0"/>
                <a:ea typeface="Times New Roman" panose="02020603050405020304" pitchFamily="18" charset="0"/>
              </a:rPr>
              <a:t>Subscribe to our newsletter at www.ndrp.org.au for updates</a:t>
            </a:r>
          </a:p>
          <a:p>
            <a:pPr marL="342900" lvl="0" indent="-342900">
              <a:lnSpc>
                <a:spcPct val="115000"/>
              </a:lnSpc>
              <a:spcAft>
                <a:spcPts val="1000"/>
              </a:spcAft>
              <a:buFont typeface="Symbol" panose="05050102010706020507" pitchFamily="18" charset="2"/>
              <a:buChar char=""/>
            </a:pPr>
            <a:r>
              <a:rPr lang="en-AU" sz="1800">
                <a:solidFill>
                  <a:srgbClr val="2C3849"/>
                </a:solidFill>
                <a:effectLst/>
                <a:latin typeface="Calibri Light" panose="020F0302020204030204" pitchFamily="34" charset="0"/>
                <a:ea typeface="Times New Roman" panose="02020603050405020304" pitchFamily="18" charset="0"/>
              </a:rPr>
              <a:t>Follow us on Facebook and LinkedIn</a:t>
            </a:r>
          </a:p>
          <a:p>
            <a:pPr>
              <a:lnSpc>
                <a:spcPct val="115000"/>
              </a:lnSpc>
              <a:spcAft>
                <a:spcPts val="1000"/>
              </a:spcAft>
            </a:pPr>
            <a:r>
              <a:rPr lang="en-US" sz="1800" b="1">
                <a:solidFill>
                  <a:srgbClr val="2C3949"/>
                </a:solidFill>
                <a:effectLst/>
                <a:latin typeface="Calibri" panose="020F0502020204030204" pitchFamily="34" charset="0"/>
                <a:ea typeface="Times New Roman" panose="02020603050405020304" pitchFamily="18" charset="0"/>
              </a:rPr>
              <a:t>END</a:t>
            </a:r>
            <a:endParaRPr lang="en-AU" sz="1800" b="1">
              <a:solidFill>
                <a:srgbClr val="2C3949"/>
              </a:solidFill>
              <a:effectLst/>
              <a:latin typeface="Calibri" panose="020F0502020204030204" pitchFamily="34" charset="0"/>
              <a:ea typeface="Times New Roman" panose="02020603050405020304" pitchFamily="18" charset="0"/>
            </a:endParaRPr>
          </a:p>
          <a:p>
            <a:endParaRPr lang="en-US"/>
          </a:p>
        </p:txBody>
      </p:sp>
      <p:sp>
        <p:nvSpPr>
          <p:cNvPr id="4" name="Slide Number Placeholder 3">
            <a:extLst>
              <a:ext uri="{FF2B5EF4-FFF2-40B4-BE49-F238E27FC236}">
                <a16:creationId xmlns:a16="http://schemas.microsoft.com/office/drawing/2014/main" id="{492959E2-CAB5-4F09-E5D7-D6458BBDC07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605E31-B314-CE48-A746-B4106FABC73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57360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7FFE5F3-6828-494B-8638-BF66F5E690A1}"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48015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7FFE5F3-6828-494B-8638-BF66F5E690A1}" type="slidenum">
              <a:rPr lang="en-US" smtClean="0"/>
              <a:t>4</a:t>
            </a:fld>
            <a:endParaRPr lang="en-US"/>
          </a:p>
        </p:txBody>
      </p:sp>
    </p:spTree>
    <p:extLst>
      <p:ext uri="{BB962C8B-B14F-4D97-AF65-F5344CB8AC3E}">
        <p14:creationId xmlns:p14="http://schemas.microsoft.com/office/powerpoint/2010/main" val="1652938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7FFE5F3-6828-494B-8638-BF66F5E690A1}" type="slidenum">
              <a:rPr lang="en-US" smtClean="0"/>
              <a:t>5</a:t>
            </a:fld>
            <a:endParaRPr lang="en-US"/>
          </a:p>
        </p:txBody>
      </p:sp>
    </p:spTree>
    <p:extLst>
      <p:ext uri="{BB962C8B-B14F-4D97-AF65-F5344CB8AC3E}">
        <p14:creationId xmlns:p14="http://schemas.microsoft.com/office/powerpoint/2010/main" val="1744224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1BBAD-ACCA-54AF-8AFB-9A487346F4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825B06-91E7-C8E0-5AF1-37E9789957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9AEF56-C0DD-6FAB-C013-A85DD608591E}"/>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4DE3A8DC-EA13-749A-9515-42DA95CD844E}"/>
              </a:ext>
            </a:extLst>
          </p:cNvPr>
          <p:cNvSpPr>
            <a:spLocks noGrp="1"/>
          </p:cNvSpPr>
          <p:nvPr>
            <p:ph type="sldNum" sz="quarter" idx="5"/>
          </p:nvPr>
        </p:nvSpPr>
        <p:spPr/>
        <p:txBody>
          <a:bodyPr/>
          <a:lstStyle/>
          <a:p>
            <a:fld id="{B7FFE5F3-6828-494B-8638-BF66F5E690A1}" type="slidenum">
              <a:rPr lang="en-US" smtClean="0"/>
              <a:t>6</a:t>
            </a:fld>
            <a:endParaRPr lang="en-US"/>
          </a:p>
        </p:txBody>
      </p:sp>
    </p:spTree>
    <p:extLst>
      <p:ext uri="{BB962C8B-B14F-4D97-AF65-F5344CB8AC3E}">
        <p14:creationId xmlns:p14="http://schemas.microsoft.com/office/powerpoint/2010/main" val="2550933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AF195-1A75-FE26-5B43-221BCA3E08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81F851-80AC-8C50-2732-87210442D3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1AEE1C-DCA4-D0E0-C87B-614892F4E63E}"/>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2E939693-7BE7-EFD6-1DC1-DFA46615BA44}"/>
              </a:ext>
            </a:extLst>
          </p:cNvPr>
          <p:cNvSpPr>
            <a:spLocks noGrp="1"/>
          </p:cNvSpPr>
          <p:nvPr>
            <p:ph type="sldNum" sz="quarter" idx="5"/>
          </p:nvPr>
        </p:nvSpPr>
        <p:spPr/>
        <p:txBody>
          <a:bodyPr/>
          <a:lstStyle/>
          <a:p>
            <a:fld id="{B7FFE5F3-6828-494B-8638-BF66F5E690A1}" type="slidenum">
              <a:rPr lang="en-US" smtClean="0"/>
              <a:t>7</a:t>
            </a:fld>
            <a:endParaRPr lang="en-US"/>
          </a:p>
        </p:txBody>
      </p:sp>
    </p:spTree>
    <p:extLst>
      <p:ext uri="{BB962C8B-B14F-4D97-AF65-F5344CB8AC3E}">
        <p14:creationId xmlns:p14="http://schemas.microsoft.com/office/powerpoint/2010/main" val="2787863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7FFE5F3-6828-494B-8638-BF66F5E690A1}" type="slidenum">
              <a:rPr lang="en-US" smtClean="0"/>
              <a:t>8</a:t>
            </a:fld>
            <a:endParaRPr lang="en-US"/>
          </a:p>
        </p:txBody>
      </p:sp>
    </p:spTree>
    <p:extLst>
      <p:ext uri="{BB962C8B-B14F-4D97-AF65-F5344CB8AC3E}">
        <p14:creationId xmlns:p14="http://schemas.microsoft.com/office/powerpoint/2010/main" val="2991552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7FFE5F3-6828-494B-8638-BF66F5E690A1}" type="slidenum">
              <a:rPr lang="en-US" smtClean="0"/>
              <a:t>9</a:t>
            </a:fld>
            <a:endParaRPr lang="en-US"/>
          </a:p>
        </p:txBody>
      </p:sp>
    </p:spTree>
    <p:extLst>
      <p:ext uri="{BB962C8B-B14F-4D97-AF65-F5344CB8AC3E}">
        <p14:creationId xmlns:p14="http://schemas.microsoft.com/office/powerpoint/2010/main" val="411814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9898F-B218-0E2C-FEAD-8A920EA6C7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076076-6ED8-D5E9-193D-1D0915AFAD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F584AD-4B0E-7B9A-FD5C-4923158DD333}"/>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9B1993B9-5FEA-0443-AF00-4B57DD5B11F1}"/>
              </a:ext>
            </a:extLst>
          </p:cNvPr>
          <p:cNvSpPr>
            <a:spLocks noGrp="1"/>
          </p:cNvSpPr>
          <p:nvPr>
            <p:ph type="sldNum" sz="quarter" idx="5"/>
          </p:nvPr>
        </p:nvSpPr>
        <p:spPr/>
        <p:txBody>
          <a:bodyPr/>
          <a:lstStyle/>
          <a:p>
            <a:fld id="{B7FFE5F3-6828-494B-8638-BF66F5E690A1}" type="slidenum">
              <a:rPr lang="en-US" smtClean="0"/>
              <a:t>10</a:t>
            </a:fld>
            <a:endParaRPr lang="en-US"/>
          </a:p>
        </p:txBody>
      </p:sp>
    </p:spTree>
    <p:extLst>
      <p:ext uri="{BB962C8B-B14F-4D97-AF65-F5344CB8AC3E}">
        <p14:creationId xmlns:p14="http://schemas.microsoft.com/office/powerpoint/2010/main" val="754644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sv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3270" cy="6858000"/>
          </a:xfrm>
          <a:custGeom>
            <a:avLst/>
            <a:gdLst/>
            <a:ahLst/>
            <a:cxnLst/>
            <a:rect l="l" t="t" r="r" b="b"/>
            <a:pathLst>
              <a:path w="12193270" h="6858000">
                <a:moveTo>
                  <a:pt x="12193206" y="0"/>
                </a:moveTo>
                <a:lnTo>
                  <a:pt x="0" y="0"/>
                </a:lnTo>
                <a:lnTo>
                  <a:pt x="0" y="6858000"/>
                </a:lnTo>
                <a:lnTo>
                  <a:pt x="12193206" y="6858000"/>
                </a:lnTo>
                <a:lnTo>
                  <a:pt x="12193206" y="0"/>
                </a:lnTo>
                <a:close/>
              </a:path>
            </a:pathLst>
          </a:custGeom>
          <a:solidFill>
            <a:srgbClr val="005496"/>
          </a:solidFill>
        </p:spPr>
        <p:txBody>
          <a:bodyPr wrap="square" lIns="0" tIns="0" rIns="0" bIns="0" rtlCol="0"/>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3C765-7981-4016-8A2D-14F749C807EE}"/>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9D7143AD-7096-41F9-9013-0BD993302B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8150AC-AAEF-4F12-B6E7-10825F5A51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19637D55-812F-4012-B7F3-55E0AD9A5D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49F739-92BA-46FF-930F-B9AA3DE344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64FBFA5B-DAC8-43A3-BEB5-2967FC4E58E5}"/>
              </a:ext>
            </a:extLst>
          </p:cNvPr>
          <p:cNvSpPr>
            <a:spLocks noGrp="1"/>
          </p:cNvSpPr>
          <p:nvPr>
            <p:ph type="dt" sz="half" idx="10"/>
          </p:nvPr>
        </p:nvSpPr>
        <p:spPr/>
        <p:txBody>
          <a:bodyPr/>
          <a:lstStyle/>
          <a:p>
            <a:fld id="{6E4125E0-91CD-4F01-BC87-A51CB2607CBC}" type="datetimeFigureOut">
              <a:rPr lang="en-AU" smtClean="0"/>
              <a:t>17/6/2026</a:t>
            </a:fld>
            <a:endParaRPr lang="en-AU"/>
          </a:p>
        </p:txBody>
      </p:sp>
      <p:sp>
        <p:nvSpPr>
          <p:cNvPr id="8" name="Footer Placeholder 7">
            <a:extLst>
              <a:ext uri="{FF2B5EF4-FFF2-40B4-BE49-F238E27FC236}">
                <a16:creationId xmlns:a16="http://schemas.microsoft.com/office/drawing/2014/main" id="{38D30195-265A-45D0-9E17-03058C2FF0F4}"/>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70C55212-B0F6-4579-86C8-4752DA372779}"/>
              </a:ext>
            </a:extLst>
          </p:cNvPr>
          <p:cNvSpPr>
            <a:spLocks noGrp="1"/>
          </p:cNvSpPr>
          <p:nvPr>
            <p:ph type="sldNum" sz="quarter" idx="12"/>
          </p:nvPr>
        </p:nvSpPr>
        <p:spPr/>
        <p:txBody>
          <a:bodyPr/>
          <a:lstStyle/>
          <a:p>
            <a:fld id="{2F444698-DF68-4631-855C-20F9CB3D760D}" type="slidenum">
              <a:rPr lang="en-AU" smtClean="0"/>
              <a:t>‹#›</a:t>
            </a:fld>
            <a:endParaRPr lang="en-AU"/>
          </a:p>
        </p:txBody>
      </p:sp>
    </p:spTree>
    <p:extLst>
      <p:ext uri="{BB962C8B-B14F-4D97-AF65-F5344CB8AC3E}">
        <p14:creationId xmlns:p14="http://schemas.microsoft.com/office/powerpoint/2010/main" val="1393324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D4E55-0923-4178-8BFA-ABFE156CC767}"/>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7EB54933-1970-4F24-9DF4-B30AD2727225}"/>
              </a:ext>
            </a:extLst>
          </p:cNvPr>
          <p:cNvSpPr>
            <a:spLocks noGrp="1"/>
          </p:cNvSpPr>
          <p:nvPr>
            <p:ph type="dt" sz="half" idx="10"/>
          </p:nvPr>
        </p:nvSpPr>
        <p:spPr/>
        <p:txBody>
          <a:bodyPr/>
          <a:lstStyle/>
          <a:p>
            <a:fld id="{6E4125E0-91CD-4F01-BC87-A51CB2607CBC}" type="datetimeFigureOut">
              <a:rPr lang="en-AU" smtClean="0"/>
              <a:t>17/6/2026</a:t>
            </a:fld>
            <a:endParaRPr lang="en-AU"/>
          </a:p>
        </p:txBody>
      </p:sp>
      <p:sp>
        <p:nvSpPr>
          <p:cNvPr id="4" name="Footer Placeholder 3">
            <a:extLst>
              <a:ext uri="{FF2B5EF4-FFF2-40B4-BE49-F238E27FC236}">
                <a16:creationId xmlns:a16="http://schemas.microsoft.com/office/drawing/2014/main" id="{BD6DEF21-9D28-4D84-B456-6AE81AA1C4FD}"/>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956B6B79-C7CD-45DC-94D6-61CD676F866C}"/>
              </a:ext>
            </a:extLst>
          </p:cNvPr>
          <p:cNvSpPr>
            <a:spLocks noGrp="1"/>
          </p:cNvSpPr>
          <p:nvPr>
            <p:ph type="sldNum" sz="quarter" idx="12"/>
          </p:nvPr>
        </p:nvSpPr>
        <p:spPr/>
        <p:txBody>
          <a:bodyPr/>
          <a:lstStyle/>
          <a:p>
            <a:fld id="{2F444698-DF68-4631-855C-20F9CB3D760D}" type="slidenum">
              <a:rPr lang="en-AU" smtClean="0"/>
              <a:t>‹#›</a:t>
            </a:fld>
            <a:endParaRPr lang="en-AU"/>
          </a:p>
        </p:txBody>
      </p:sp>
    </p:spTree>
    <p:extLst>
      <p:ext uri="{BB962C8B-B14F-4D97-AF65-F5344CB8AC3E}">
        <p14:creationId xmlns:p14="http://schemas.microsoft.com/office/powerpoint/2010/main" val="39576364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6C09F3-7D50-481B-890B-E4F2CA2B545D}"/>
              </a:ext>
            </a:extLst>
          </p:cNvPr>
          <p:cNvSpPr>
            <a:spLocks noGrp="1"/>
          </p:cNvSpPr>
          <p:nvPr>
            <p:ph type="dt" sz="half" idx="10"/>
          </p:nvPr>
        </p:nvSpPr>
        <p:spPr/>
        <p:txBody>
          <a:bodyPr/>
          <a:lstStyle/>
          <a:p>
            <a:fld id="{6E4125E0-91CD-4F01-BC87-A51CB2607CBC}" type="datetimeFigureOut">
              <a:rPr lang="en-AU" smtClean="0"/>
              <a:t>17/6/2026</a:t>
            </a:fld>
            <a:endParaRPr lang="en-AU"/>
          </a:p>
        </p:txBody>
      </p:sp>
      <p:sp>
        <p:nvSpPr>
          <p:cNvPr id="3" name="Footer Placeholder 2">
            <a:extLst>
              <a:ext uri="{FF2B5EF4-FFF2-40B4-BE49-F238E27FC236}">
                <a16:creationId xmlns:a16="http://schemas.microsoft.com/office/drawing/2014/main" id="{EFEB8BDB-E72B-47FD-BEAA-CFB5678F1919}"/>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161973D8-BE57-4288-919B-B41B317D0073}"/>
              </a:ext>
            </a:extLst>
          </p:cNvPr>
          <p:cNvSpPr>
            <a:spLocks noGrp="1"/>
          </p:cNvSpPr>
          <p:nvPr>
            <p:ph type="sldNum" sz="quarter" idx="12"/>
          </p:nvPr>
        </p:nvSpPr>
        <p:spPr/>
        <p:txBody>
          <a:bodyPr/>
          <a:lstStyle/>
          <a:p>
            <a:fld id="{2F444698-DF68-4631-855C-20F9CB3D760D}" type="slidenum">
              <a:rPr lang="en-AU" smtClean="0"/>
              <a:t>‹#›</a:t>
            </a:fld>
            <a:endParaRPr lang="en-AU"/>
          </a:p>
        </p:txBody>
      </p:sp>
    </p:spTree>
    <p:extLst>
      <p:ext uri="{BB962C8B-B14F-4D97-AF65-F5344CB8AC3E}">
        <p14:creationId xmlns:p14="http://schemas.microsoft.com/office/powerpoint/2010/main" val="3518070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58AD3-7598-4C0B-ABBA-AC9F2036DF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4F963BE1-9263-4DC4-B89B-E39645ADB3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B1EDBA7F-5102-407B-A8F1-0A2D7851C3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FF7A48-C1EA-4C7B-83C5-DCC9CD8F213F}"/>
              </a:ext>
            </a:extLst>
          </p:cNvPr>
          <p:cNvSpPr>
            <a:spLocks noGrp="1"/>
          </p:cNvSpPr>
          <p:nvPr>
            <p:ph type="dt" sz="half" idx="10"/>
          </p:nvPr>
        </p:nvSpPr>
        <p:spPr/>
        <p:txBody>
          <a:bodyPr/>
          <a:lstStyle/>
          <a:p>
            <a:fld id="{6E4125E0-91CD-4F01-BC87-A51CB2607CBC}" type="datetimeFigureOut">
              <a:rPr lang="en-AU" smtClean="0"/>
              <a:t>17/6/2026</a:t>
            </a:fld>
            <a:endParaRPr lang="en-AU"/>
          </a:p>
        </p:txBody>
      </p:sp>
      <p:sp>
        <p:nvSpPr>
          <p:cNvPr id="6" name="Footer Placeholder 5">
            <a:extLst>
              <a:ext uri="{FF2B5EF4-FFF2-40B4-BE49-F238E27FC236}">
                <a16:creationId xmlns:a16="http://schemas.microsoft.com/office/drawing/2014/main" id="{2B47BE2B-845A-4C38-A009-1DF02E542D0A}"/>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8A1C0D42-C0CA-494C-A14B-A192546CA0FF}"/>
              </a:ext>
            </a:extLst>
          </p:cNvPr>
          <p:cNvSpPr>
            <a:spLocks noGrp="1"/>
          </p:cNvSpPr>
          <p:nvPr>
            <p:ph type="sldNum" sz="quarter" idx="12"/>
          </p:nvPr>
        </p:nvSpPr>
        <p:spPr/>
        <p:txBody>
          <a:bodyPr/>
          <a:lstStyle/>
          <a:p>
            <a:fld id="{2F444698-DF68-4631-855C-20F9CB3D760D}" type="slidenum">
              <a:rPr lang="en-AU" smtClean="0"/>
              <a:t>‹#›</a:t>
            </a:fld>
            <a:endParaRPr lang="en-AU"/>
          </a:p>
        </p:txBody>
      </p:sp>
    </p:spTree>
    <p:extLst>
      <p:ext uri="{BB962C8B-B14F-4D97-AF65-F5344CB8AC3E}">
        <p14:creationId xmlns:p14="http://schemas.microsoft.com/office/powerpoint/2010/main" val="2745914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FD6BC-00FA-4B7E-A670-FA52DD7D4A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E93546E4-9F96-468C-AA77-2900EB333B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858173F7-B077-4DC8-AD7D-BB2EEAFD59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A804CF-63A7-482B-804C-6EB79BF9B3AF}"/>
              </a:ext>
            </a:extLst>
          </p:cNvPr>
          <p:cNvSpPr>
            <a:spLocks noGrp="1"/>
          </p:cNvSpPr>
          <p:nvPr>
            <p:ph type="dt" sz="half" idx="10"/>
          </p:nvPr>
        </p:nvSpPr>
        <p:spPr/>
        <p:txBody>
          <a:bodyPr/>
          <a:lstStyle/>
          <a:p>
            <a:fld id="{6E4125E0-91CD-4F01-BC87-A51CB2607CBC}" type="datetimeFigureOut">
              <a:rPr lang="en-AU" smtClean="0"/>
              <a:t>17/6/2026</a:t>
            </a:fld>
            <a:endParaRPr lang="en-AU"/>
          </a:p>
        </p:txBody>
      </p:sp>
      <p:sp>
        <p:nvSpPr>
          <p:cNvPr id="6" name="Footer Placeholder 5">
            <a:extLst>
              <a:ext uri="{FF2B5EF4-FFF2-40B4-BE49-F238E27FC236}">
                <a16:creationId xmlns:a16="http://schemas.microsoft.com/office/drawing/2014/main" id="{82E019CD-B32D-48CE-BF2C-9291DB02F0E7}"/>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5FD8437-D257-4256-AE94-F0B19E5BB7E2}"/>
              </a:ext>
            </a:extLst>
          </p:cNvPr>
          <p:cNvSpPr>
            <a:spLocks noGrp="1"/>
          </p:cNvSpPr>
          <p:nvPr>
            <p:ph type="sldNum" sz="quarter" idx="12"/>
          </p:nvPr>
        </p:nvSpPr>
        <p:spPr/>
        <p:txBody>
          <a:bodyPr/>
          <a:lstStyle/>
          <a:p>
            <a:fld id="{2F444698-DF68-4631-855C-20F9CB3D760D}" type="slidenum">
              <a:rPr lang="en-AU" smtClean="0"/>
              <a:t>‹#›</a:t>
            </a:fld>
            <a:endParaRPr lang="en-AU"/>
          </a:p>
        </p:txBody>
      </p:sp>
    </p:spTree>
    <p:extLst>
      <p:ext uri="{BB962C8B-B14F-4D97-AF65-F5344CB8AC3E}">
        <p14:creationId xmlns:p14="http://schemas.microsoft.com/office/powerpoint/2010/main" val="1644637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6990A-0E12-453D-9D95-15BA0D791B24}"/>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552EBBDB-CB29-41EB-878D-BD517F2564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5C3519D-F4B3-4E16-8CB1-D4BE841E2677}"/>
              </a:ext>
            </a:extLst>
          </p:cNvPr>
          <p:cNvSpPr>
            <a:spLocks noGrp="1"/>
          </p:cNvSpPr>
          <p:nvPr>
            <p:ph type="dt" sz="half" idx="10"/>
          </p:nvPr>
        </p:nvSpPr>
        <p:spPr/>
        <p:txBody>
          <a:bodyPr/>
          <a:lstStyle/>
          <a:p>
            <a:fld id="{6E4125E0-91CD-4F01-BC87-A51CB2607CBC}" type="datetimeFigureOut">
              <a:rPr lang="en-AU" smtClean="0"/>
              <a:t>17/6/2026</a:t>
            </a:fld>
            <a:endParaRPr lang="en-AU"/>
          </a:p>
        </p:txBody>
      </p:sp>
      <p:sp>
        <p:nvSpPr>
          <p:cNvPr id="5" name="Footer Placeholder 4">
            <a:extLst>
              <a:ext uri="{FF2B5EF4-FFF2-40B4-BE49-F238E27FC236}">
                <a16:creationId xmlns:a16="http://schemas.microsoft.com/office/drawing/2014/main" id="{6BF65294-BFCC-4AB9-BF27-E65C29F18E3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163294B-44A7-4B19-B975-31D184F06A54}"/>
              </a:ext>
            </a:extLst>
          </p:cNvPr>
          <p:cNvSpPr>
            <a:spLocks noGrp="1"/>
          </p:cNvSpPr>
          <p:nvPr>
            <p:ph type="sldNum" sz="quarter" idx="12"/>
          </p:nvPr>
        </p:nvSpPr>
        <p:spPr/>
        <p:txBody>
          <a:bodyPr/>
          <a:lstStyle/>
          <a:p>
            <a:fld id="{2F444698-DF68-4631-855C-20F9CB3D760D}" type="slidenum">
              <a:rPr lang="en-AU" smtClean="0"/>
              <a:t>‹#›</a:t>
            </a:fld>
            <a:endParaRPr lang="en-AU"/>
          </a:p>
        </p:txBody>
      </p:sp>
    </p:spTree>
    <p:extLst>
      <p:ext uri="{BB962C8B-B14F-4D97-AF65-F5344CB8AC3E}">
        <p14:creationId xmlns:p14="http://schemas.microsoft.com/office/powerpoint/2010/main" val="32372279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CB0372-2188-4CA2-AEFD-8685058FD59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255F9D0B-5436-4AA3-BD97-93125221C2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7AA28C7-43B9-4082-9098-A00507C6265A}"/>
              </a:ext>
            </a:extLst>
          </p:cNvPr>
          <p:cNvSpPr>
            <a:spLocks noGrp="1"/>
          </p:cNvSpPr>
          <p:nvPr>
            <p:ph type="dt" sz="half" idx="10"/>
          </p:nvPr>
        </p:nvSpPr>
        <p:spPr/>
        <p:txBody>
          <a:bodyPr/>
          <a:lstStyle/>
          <a:p>
            <a:fld id="{6E4125E0-91CD-4F01-BC87-A51CB2607CBC}" type="datetimeFigureOut">
              <a:rPr lang="en-AU" smtClean="0"/>
              <a:t>17/6/2026</a:t>
            </a:fld>
            <a:endParaRPr lang="en-AU"/>
          </a:p>
        </p:txBody>
      </p:sp>
      <p:sp>
        <p:nvSpPr>
          <p:cNvPr id="5" name="Footer Placeholder 4">
            <a:extLst>
              <a:ext uri="{FF2B5EF4-FFF2-40B4-BE49-F238E27FC236}">
                <a16:creationId xmlns:a16="http://schemas.microsoft.com/office/drawing/2014/main" id="{52E381A1-3922-4F87-9371-9FF44422F6F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63C7F3E-B411-4A70-B8EE-20CFE30F4780}"/>
              </a:ext>
            </a:extLst>
          </p:cNvPr>
          <p:cNvSpPr>
            <a:spLocks noGrp="1"/>
          </p:cNvSpPr>
          <p:nvPr>
            <p:ph type="sldNum" sz="quarter" idx="12"/>
          </p:nvPr>
        </p:nvSpPr>
        <p:spPr/>
        <p:txBody>
          <a:bodyPr/>
          <a:lstStyle/>
          <a:p>
            <a:fld id="{2F444698-DF68-4631-855C-20F9CB3D760D}" type="slidenum">
              <a:rPr lang="en-AU" smtClean="0"/>
              <a:t>‹#›</a:t>
            </a:fld>
            <a:endParaRPr lang="en-AU"/>
          </a:p>
        </p:txBody>
      </p:sp>
    </p:spTree>
    <p:extLst>
      <p:ext uri="{BB962C8B-B14F-4D97-AF65-F5344CB8AC3E}">
        <p14:creationId xmlns:p14="http://schemas.microsoft.com/office/powerpoint/2010/main" val="19807070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3270" cy="6858000"/>
          </a:xfrm>
          <a:custGeom>
            <a:avLst/>
            <a:gdLst/>
            <a:ahLst/>
            <a:cxnLst/>
            <a:rect l="l" t="t" r="r" b="b"/>
            <a:pathLst>
              <a:path w="12193270" h="6858000">
                <a:moveTo>
                  <a:pt x="12193206" y="0"/>
                </a:moveTo>
                <a:lnTo>
                  <a:pt x="0" y="0"/>
                </a:lnTo>
                <a:lnTo>
                  <a:pt x="0" y="6858000"/>
                </a:lnTo>
                <a:lnTo>
                  <a:pt x="12193206" y="6858000"/>
                </a:lnTo>
                <a:lnTo>
                  <a:pt x="12193206" y="0"/>
                </a:lnTo>
                <a:close/>
              </a:path>
            </a:pathLst>
          </a:custGeom>
          <a:solidFill>
            <a:srgbClr val="005496"/>
          </a:solidFill>
        </p:spPr>
        <p:txBody>
          <a:bodyPr wrap="square" lIns="0" tIns="0" rIns="0" bIns="0" rtlCol="0"/>
          <a:lstStyle/>
          <a:p>
            <a:endParaRPr/>
          </a:p>
        </p:txBody>
      </p:sp>
    </p:spTree>
    <p:extLst>
      <p:ext uri="{BB962C8B-B14F-4D97-AF65-F5344CB8AC3E}">
        <p14:creationId xmlns:p14="http://schemas.microsoft.com/office/powerpoint/2010/main" val="26850845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3270" cy="6858000"/>
          </a:xfrm>
          <a:custGeom>
            <a:avLst/>
            <a:gdLst/>
            <a:ahLst/>
            <a:cxnLst/>
            <a:rect l="l" t="t" r="r" b="b"/>
            <a:pathLst>
              <a:path w="12193270" h="6858000">
                <a:moveTo>
                  <a:pt x="12193206" y="0"/>
                </a:moveTo>
                <a:lnTo>
                  <a:pt x="0" y="0"/>
                </a:lnTo>
                <a:lnTo>
                  <a:pt x="0" y="6858000"/>
                </a:lnTo>
                <a:lnTo>
                  <a:pt x="12193206" y="6858000"/>
                </a:lnTo>
                <a:lnTo>
                  <a:pt x="12193206" y="0"/>
                </a:lnTo>
                <a:close/>
              </a:path>
            </a:pathLst>
          </a:custGeom>
          <a:solidFill>
            <a:srgbClr val="00884F"/>
          </a:solidFill>
        </p:spPr>
        <p:txBody>
          <a:bodyPr wrap="square" lIns="0" tIns="0" rIns="0" bIns="0" rtlCol="0"/>
          <a:lstStyle/>
          <a:p>
            <a:endParaRPr/>
          </a:p>
        </p:txBody>
      </p:sp>
    </p:spTree>
    <p:extLst>
      <p:ext uri="{BB962C8B-B14F-4D97-AF65-F5344CB8AC3E}">
        <p14:creationId xmlns:p14="http://schemas.microsoft.com/office/powerpoint/2010/main" val="3239604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2" name="Picture 11" descr="A close up of a logo&#10;&#10;Description automatically generated">
            <a:extLst>
              <a:ext uri="{FF2B5EF4-FFF2-40B4-BE49-F238E27FC236}">
                <a16:creationId xmlns:a16="http://schemas.microsoft.com/office/drawing/2014/main" id="{83B14FA1-6E43-E0FB-8F78-65B505C8DC9D}"/>
              </a:ext>
            </a:extLst>
          </p:cNvPr>
          <p:cNvPicPr/>
          <p:nvPr userDrawn="1"/>
        </p:nvPicPr>
        <p:blipFill>
          <a:blip r:embed="rId2" cstate="print">
            <a:extLst>
              <a:ext uri="{28A0092B-C50C-407E-A947-70E740481C1C}">
                <a14:useLocalDpi xmlns:a14="http://schemas.microsoft.com/office/drawing/2010/main" val="0"/>
              </a:ext>
            </a:extLst>
          </a:blip>
          <a:srcRect t="33765"/>
          <a:stretch/>
        </p:blipFill>
        <p:spPr>
          <a:xfrm>
            <a:off x="7886700" y="4351270"/>
            <a:ext cx="4305300" cy="2506729"/>
          </a:xfrm>
          <a:prstGeom prst="rect">
            <a:avLst/>
          </a:prstGeom>
        </p:spPr>
      </p:pic>
      <p:sp>
        <p:nvSpPr>
          <p:cNvPr id="14" name="Title 13">
            <a:extLst>
              <a:ext uri="{FF2B5EF4-FFF2-40B4-BE49-F238E27FC236}">
                <a16:creationId xmlns:a16="http://schemas.microsoft.com/office/drawing/2014/main" id="{DDB6AB0C-347E-C8B2-9EE5-0B6FDB30FE1B}"/>
              </a:ext>
            </a:extLst>
          </p:cNvPr>
          <p:cNvSpPr>
            <a:spLocks noGrp="1"/>
          </p:cNvSpPr>
          <p:nvPr>
            <p:ph type="title"/>
          </p:nvPr>
        </p:nvSpPr>
        <p:spPr/>
        <p:txBody>
          <a:bodyPr/>
          <a:lstStyle/>
          <a:p>
            <a:r>
              <a:rPr lang="en-GB"/>
              <a:t>Click to edit Master title style</a:t>
            </a:r>
            <a:endParaRPr lang="en-US"/>
          </a:p>
        </p:txBody>
      </p:sp>
      <p:sp>
        <p:nvSpPr>
          <p:cNvPr id="17" name="Text Placeholder 15">
            <a:extLst>
              <a:ext uri="{FF2B5EF4-FFF2-40B4-BE49-F238E27FC236}">
                <a16:creationId xmlns:a16="http://schemas.microsoft.com/office/drawing/2014/main" id="{45BE0D3F-55CD-DE8E-922A-50F163FE1663}"/>
              </a:ext>
            </a:extLst>
          </p:cNvPr>
          <p:cNvSpPr>
            <a:spLocks noGrp="1"/>
          </p:cNvSpPr>
          <p:nvPr>
            <p:ph type="body" sz="quarter" idx="10" hasCustomPrompt="1"/>
          </p:nvPr>
        </p:nvSpPr>
        <p:spPr>
          <a:xfrm>
            <a:off x="527050" y="1556876"/>
            <a:ext cx="11055350" cy="2037033"/>
          </a:xfrm>
        </p:spPr>
        <p:txBody>
          <a:bodyPr/>
          <a:lstStyle/>
          <a:p>
            <a:pPr marL="360000"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1800">
                <a:solidFill>
                  <a:srgbClr val="231F20"/>
                </a:solidFill>
                <a:latin typeface="Arial"/>
                <a:cs typeface="Arial"/>
              </a:rPr>
              <a:t>Lorem</a:t>
            </a:r>
            <a:r>
              <a:rPr lang="en-AU" sz="1800" spc="110">
                <a:solidFill>
                  <a:srgbClr val="231F20"/>
                </a:solidFill>
                <a:latin typeface="Arial"/>
                <a:cs typeface="Arial"/>
              </a:rPr>
              <a:t> </a:t>
            </a:r>
            <a:r>
              <a:rPr lang="en-AU" sz="1800">
                <a:solidFill>
                  <a:srgbClr val="231F20"/>
                </a:solidFill>
                <a:latin typeface="Arial"/>
                <a:cs typeface="Arial"/>
              </a:rPr>
              <a:t>ipsum</a:t>
            </a:r>
            <a:r>
              <a:rPr lang="en-AU" sz="1800" spc="114">
                <a:solidFill>
                  <a:srgbClr val="231F20"/>
                </a:solidFill>
                <a:latin typeface="Arial"/>
                <a:cs typeface="Arial"/>
              </a:rPr>
              <a:t> </a:t>
            </a:r>
            <a:r>
              <a:rPr lang="en-AU" sz="1800" err="1">
                <a:solidFill>
                  <a:srgbClr val="231F20"/>
                </a:solidFill>
                <a:latin typeface="Arial"/>
                <a:cs typeface="Arial"/>
              </a:rPr>
              <a:t>dolor</a:t>
            </a:r>
            <a:r>
              <a:rPr lang="en-AU" sz="1800" spc="110">
                <a:solidFill>
                  <a:srgbClr val="231F20"/>
                </a:solidFill>
                <a:latin typeface="Arial"/>
                <a:cs typeface="Arial"/>
              </a:rPr>
              <a:t> </a:t>
            </a:r>
            <a:r>
              <a:rPr lang="en-AU" sz="1800">
                <a:solidFill>
                  <a:srgbClr val="231F20"/>
                </a:solidFill>
                <a:latin typeface="Arial"/>
                <a:cs typeface="Arial"/>
              </a:rPr>
              <a:t>sit</a:t>
            </a:r>
            <a:r>
              <a:rPr lang="en-AU" sz="1800" spc="114">
                <a:solidFill>
                  <a:srgbClr val="231F20"/>
                </a:solidFill>
                <a:latin typeface="Arial"/>
                <a:cs typeface="Arial"/>
              </a:rPr>
              <a:t> </a:t>
            </a:r>
            <a:r>
              <a:rPr lang="en-AU" sz="1800" err="1">
                <a:solidFill>
                  <a:srgbClr val="231F20"/>
                </a:solidFill>
                <a:latin typeface="Arial"/>
                <a:cs typeface="Arial"/>
              </a:rPr>
              <a:t>amet</a:t>
            </a:r>
            <a:r>
              <a:rPr lang="en-AU" sz="1800">
                <a:solidFill>
                  <a:srgbClr val="231F20"/>
                </a:solidFill>
                <a:latin typeface="Arial"/>
                <a:cs typeface="Arial"/>
              </a:rPr>
              <a:t>,</a:t>
            </a:r>
            <a:r>
              <a:rPr lang="en-AU" sz="1800" spc="110">
                <a:solidFill>
                  <a:srgbClr val="231F20"/>
                </a:solidFill>
                <a:latin typeface="Arial"/>
                <a:cs typeface="Arial"/>
              </a:rPr>
              <a:t> </a:t>
            </a:r>
            <a:r>
              <a:rPr lang="en-AU" sz="1800" err="1">
                <a:solidFill>
                  <a:srgbClr val="231F20"/>
                </a:solidFill>
                <a:latin typeface="Arial"/>
                <a:cs typeface="Arial"/>
              </a:rPr>
              <a:t>consectetur</a:t>
            </a:r>
            <a:r>
              <a:rPr lang="en-AU" sz="1800" spc="114">
                <a:solidFill>
                  <a:srgbClr val="231F20"/>
                </a:solidFill>
                <a:latin typeface="Arial"/>
                <a:cs typeface="Arial"/>
              </a:rPr>
              <a:t> </a:t>
            </a:r>
            <a:r>
              <a:rPr lang="en-AU" sz="1800" err="1">
                <a:solidFill>
                  <a:srgbClr val="231F20"/>
                </a:solidFill>
                <a:latin typeface="Arial"/>
                <a:cs typeface="Arial"/>
              </a:rPr>
              <a:t>adipiscing</a:t>
            </a:r>
            <a:r>
              <a:rPr lang="en-AU" sz="1800" spc="110">
                <a:solidFill>
                  <a:srgbClr val="231F20"/>
                </a:solidFill>
                <a:latin typeface="Arial"/>
                <a:cs typeface="Arial"/>
              </a:rPr>
              <a:t> </a:t>
            </a:r>
            <a:r>
              <a:rPr lang="en-AU" sz="1800" spc="-10" err="1">
                <a:solidFill>
                  <a:srgbClr val="231F20"/>
                </a:solidFill>
                <a:latin typeface="Arial"/>
                <a:cs typeface="Arial"/>
              </a:rPr>
              <a:t>elit</a:t>
            </a:r>
            <a:r>
              <a:rPr lang="en-AU" sz="1800" spc="-10">
                <a:solidFill>
                  <a:srgbClr val="231F20"/>
                </a:solidFill>
                <a:latin typeface="Arial"/>
                <a:cs typeface="Arial"/>
              </a:rPr>
              <a:t>.</a:t>
            </a:r>
            <a:endParaRPr lang="en-AU" sz="1800">
              <a:latin typeface="Arial"/>
              <a:cs typeface="Arial"/>
            </a:endParaRPr>
          </a:p>
          <a:p>
            <a:pPr marL="360000" marR="5080"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1800">
                <a:solidFill>
                  <a:srgbClr val="231F20"/>
                </a:solidFill>
                <a:latin typeface="Arial"/>
                <a:cs typeface="Arial"/>
              </a:rPr>
              <a:t>Integer</a:t>
            </a:r>
            <a:r>
              <a:rPr lang="en-AU" sz="1800" spc="85">
                <a:solidFill>
                  <a:srgbClr val="231F20"/>
                </a:solidFill>
                <a:latin typeface="Arial"/>
                <a:cs typeface="Arial"/>
              </a:rPr>
              <a:t> </a:t>
            </a:r>
            <a:r>
              <a:rPr lang="en-AU" sz="1800" err="1">
                <a:solidFill>
                  <a:srgbClr val="231F20"/>
                </a:solidFill>
                <a:latin typeface="Arial"/>
                <a:cs typeface="Arial"/>
              </a:rPr>
              <a:t>viverra</a:t>
            </a:r>
            <a:r>
              <a:rPr lang="en-AU" sz="1800" spc="85">
                <a:solidFill>
                  <a:srgbClr val="231F20"/>
                </a:solidFill>
                <a:latin typeface="Arial"/>
                <a:cs typeface="Arial"/>
              </a:rPr>
              <a:t> </a:t>
            </a:r>
            <a:r>
              <a:rPr lang="en-AU" sz="1800">
                <a:solidFill>
                  <a:srgbClr val="231F20"/>
                </a:solidFill>
                <a:latin typeface="Arial"/>
                <a:cs typeface="Arial"/>
              </a:rPr>
              <a:t>nulla</a:t>
            </a:r>
            <a:r>
              <a:rPr lang="en-AU" sz="1800" spc="90">
                <a:solidFill>
                  <a:srgbClr val="231F20"/>
                </a:solidFill>
                <a:latin typeface="Arial"/>
                <a:cs typeface="Arial"/>
              </a:rPr>
              <a:t> </a:t>
            </a:r>
            <a:r>
              <a:rPr lang="en-AU" sz="1800">
                <a:solidFill>
                  <a:srgbClr val="231F20"/>
                </a:solidFill>
                <a:latin typeface="Arial"/>
                <a:cs typeface="Arial"/>
              </a:rPr>
              <a:t>ac</a:t>
            </a:r>
            <a:r>
              <a:rPr lang="en-AU" sz="1800" spc="85">
                <a:solidFill>
                  <a:srgbClr val="231F20"/>
                </a:solidFill>
                <a:latin typeface="Arial"/>
                <a:cs typeface="Arial"/>
              </a:rPr>
              <a:t> </a:t>
            </a:r>
            <a:r>
              <a:rPr lang="en-AU" sz="1800">
                <a:solidFill>
                  <a:srgbClr val="231F20"/>
                </a:solidFill>
                <a:latin typeface="Arial"/>
                <a:cs typeface="Arial"/>
              </a:rPr>
              <a:t>ex</a:t>
            </a:r>
            <a:r>
              <a:rPr lang="en-AU" sz="1800" spc="85">
                <a:solidFill>
                  <a:srgbClr val="231F20"/>
                </a:solidFill>
                <a:latin typeface="Arial"/>
                <a:cs typeface="Arial"/>
              </a:rPr>
              <a:t> </a:t>
            </a:r>
            <a:r>
              <a:rPr lang="en-AU" sz="1800">
                <a:solidFill>
                  <a:srgbClr val="231F20"/>
                </a:solidFill>
                <a:latin typeface="Arial"/>
                <a:cs typeface="Arial"/>
              </a:rPr>
              <a:t>semper,</a:t>
            </a:r>
            <a:r>
              <a:rPr lang="en-AU" sz="1800" spc="90">
                <a:solidFill>
                  <a:srgbClr val="231F20"/>
                </a:solidFill>
                <a:latin typeface="Arial"/>
                <a:cs typeface="Arial"/>
              </a:rPr>
              <a:t> </a:t>
            </a:r>
            <a:r>
              <a:rPr lang="en-AU" sz="1800">
                <a:solidFill>
                  <a:srgbClr val="231F20"/>
                </a:solidFill>
                <a:latin typeface="Arial"/>
                <a:cs typeface="Arial"/>
              </a:rPr>
              <a:t>convallis</a:t>
            </a:r>
            <a:r>
              <a:rPr lang="en-AU" sz="1800" spc="85">
                <a:solidFill>
                  <a:srgbClr val="231F20"/>
                </a:solidFill>
                <a:latin typeface="Arial"/>
                <a:cs typeface="Arial"/>
              </a:rPr>
              <a:t> </a:t>
            </a:r>
            <a:r>
              <a:rPr lang="en-AU" sz="1800" err="1">
                <a:solidFill>
                  <a:srgbClr val="231F20"/>
                </a:solidFill>
                <a:latin typeface="Arial"/>
                <a:cs typeface="Arial"/>
              </a:rPr>
              <a:t>fringilla</a:t>
            </a:r>
            <a:r>
              <a:rPr lang="en-AU" sz="1800" spc="90">
                <a:solidFill>
                  <a:srgbClr val="231F20"/>
                </a:solidFill>
                <a:latin typeface="Arial"/>
                <a:cs typeface="Arial"/>
              </a:rPr>
              <a:t> </a:t>
            </a:r>
            <a:r>
              <a:rPr lang="en-AU" sz="1800" err="1">
                <a:solidFill>
                  <a:srgbClr val="231F20"/>
                </a:solidFill>
                <a:latin typeface="Arial"/>
                <a:cs typeface="Arial"/>
              </a:rPr>
              <a:t>augue</a:t>
            </a:r>
            <a:r>
              <a:rPr lang="en-AU" sz="1800" spc="85">
                <a:solidFill>
                  <a:srgbClr val="231F20"/>
                </a:solidFill>
                <a:latin typeface="Arial"/>
                <a:cs typeface="Arial"/>
              </a:rPr>
              <a:t> </a:t>
            </a:r>
            <a:r>
              <a:rPr lang="en-AU" sz="1800" spc="-10" err="1">
                <a:solidFill>
                  <a:srgbClr val="231F20"/>
                </a:solidFill>
                <a:latin typeface="Arial"/>
                <a:cs typeface="Arial"/>
              </a:rPr>
              <a:t>tristique</a:t>
            </a:r>
            <a:r>
              <a:rPr lang="en-AU" sz="1800" spc="-10">
                <a:solidFill>
                  <a:srgbClr val="231F20"/>
                </a:solidFill>
                <a:latin typeface="Arial"/>
                <a:cs typeface="Arial"/>
              </a:rPr>
              <a:t>. </a:t>
            </a:r>
            <a:br>
              <a:rPr lang="en-AU" sz="1800" spc="-10">
                <a:solidFill>
                  <a:srgbClr val="231F20"/>
                </a:solidFill>
                <a:latin typeface="Arial"/>
                <a:cs typeface="Arial"/>
              </a:rPr>
            </a:br>
            <a:r>
              <a:rPr lang="en-AU" sz="1800">
                <a:solidFill>
                  <a:srgbClr val="231F20"/>
                </a:solidFill>
                <a:latin typeface="Arial"/>
                <a:cs typeface="Arial"/>
              </a:rPr>
              <a:t>Proin</a:t>
            </a:r>
            <a:r>
              <a:rPr lang="en-AU" sz="1800" spc="65">
                <a:solidFill>
                  <a:srgbClr val="231F20"/>
                </a:solidFill>
                <a:latin typeface="Arial"/>
                <a:cs typeface="Arial"/>
              </a:rPr>
              <a:t> </a:t>
            </a:r>
            <a:r>
              <a:rPr lang="en-AU" sz="1800" err="1">
                <a:solidFill>
                  <a:srgbClr val="231F20"/>
                </a:solidFill>
                <a:latin typeface="Arial"/>
                <a:cs typeface="Arial"/>
              </a:rPr>
              <a:t>pellentesque</a:t>
            </a:r>
            <a:r>
              <a:rPr lang="en-AU" sz="1800" spc="70">
                <a:solidFill>
                  <a:srgbClr val="231F20"/>
                </a:solidFill>
                <a:latin typeface="Arial"/>
                <a:cs typeface="Arial"/>
              </a:rPr>
              <a:t> </a:t>
            </a:r>
            <a:r>
              <a:rPr lang="en-AU" sz="1800" err="1">
                <a:solidFill>
                  <a:srgbClr val="231F20"/>
                </a:solidFill>
                <a:latin typeface="Arial"/>
                <a:cs typeface="Arial"/>
              </a:rPr>
              <a:t>orci</a:t>
            </a:r>
            <a:r>
              <a:rPr lang="en-AU" sz="1800" spc="70">
                <a:solidFill>
                  <a:srgbClr val="231F20"/>
                </a:solidFill>
                <a:latin typeface="Arial"/>
                <a:cs typeface="Arial"/>
              </a:rPr>
              <a:t> </a:t>
            </a:r>
            <a:r>
              <a:rPr lang="en-AU" sz="1800">
                <a:solidFill>
                  <a:srgbClr val="231F20"/>
                </a:solidFill>
                <a:latin typeface="Arial"/>
                <a:cs typeface="Arial"/>
              </a:rPr>
              <a:t>et</a:t>
            </a:r>
            <a:r>
              <a:rPr lang="en-AU" sz="1800" spc="70">
                <a:solidFill>
                  <a:srgbClr val="231F20"/>
                </a:solidFill>
                <a:latin typeface="Arial"/>
                <a:cs typeface="Arial"/>
              </a:rPr>
              <a:t> </a:t>
            </a:r>
            <a:r>
              <a:rPr lang="en-AU" sz="1800" err="1">
                <a:solidFill>
                  <a:srgbClr val="231F20"/>
                </a:solidFill>
                <a:latin typeface="Arial"/>
                <a:cs typeface="Arial"/>
              </a:rPr>
              <a:t>sodales</a:t>
            </a:r>
            <a:r>
              <a:rPr lang="en-AU" sz="1800" spc="70">
                <a:solidFill>
                  <a:srgbClr val="231F20"/>
                </a:solidFill>
                <a:latin typeface="Arial"/>
                <a:cs typeface="Arial"/>
              </a:rPr>
              <a:t> </a:t>
            </a:r>
            <a:r>
              <a:rPr lang="en-AU" sz="1800" spc="-10" err="1">
                <a:solidFill>
                  <a:srgbClr val="231F20"/>
                </a:solidFill>
                <a:latin typeface="Arial"/>
                <a:cs typeface="Arial"/>
              </a:rPr>
              <a:t>mattis</a:t>
            </a:r>
            <a:r>
              <a:rPr lang="en-AU" sz="1800" spc="-10">
                <a:solidFill>
                  <a:srgbClr val="231F20"/>
                </a:solidFill>
                <a:latin typeface="Arial"/>
                <a:cs typeface="Arial"/>
              </a:rPr>
              <a:t>.</a:t>
            </a:r>
            <a:endParaRPr lang="en-AU" sz="1800">
              <a:latin typeface="Arial"/>
              <a:cs typeface="Arial"/>
            </a:endParaRPr>
          </a:p>
          <a:p>
            <a:pPr marL="360000" marR="975994"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1800" err="1">
                <a:solidFill>
                  <a:srgbClr val="231F20"/>
                </a:solidFill>
                <a:latin typeface="Arial"/>
                <a:cs typeface="Arial"/>
              </a:rPr>
              <a:t>Vivamus</a:t>
            </a:r>
            <a:r>
              <a:rPr lang="en-AU" sz="1800" spc="85">
                <a:solidFill>
                  <a:srgbClr val="231F20"/>
                </a:solidFill>
                <a:latin typeface="Arial"/>
                <a:cs typeface="Arial"/>
              </a:rPr>
              <a:t> </a:t>
            </a:r>
            <a:r>
              <a:rPr lang="en-AU" sz="1800">
                <a:solidFill>
                  <a:srgbClr val="231F20"/>
                </a:solidFill>
                <a:latin typeface="Arial"/>
                <a:cs typeface="Arial"/>
              </a:rPr>
              <a:t>maximus</a:t>
            </a:r>
            <a:r>
              <a:rPr lang="en-AU" sz="1800" spc="85">
                <a:solidFill>
                  <a:srgbClr val="231F20"/>
                </a:solidFill>
                <a:latin typeface="Arial"/>
                <a:cs typeface="Arial"/>
              </a:rPr>
              <a:t> </a:t>
            </a:r>
            <a:r>
              <a:rPr lang="en-AU" sz="1800" err="1">
                <a:solidFill>
                  <a:srgbClr val="231F20"/>
                </a:solidFill>
                <a:latin typeface="Arial"/>
                <a:cs typeface="Arial"/>
              </a:rPr>
              <a:t>quam</a:t>
            </a:r>
            <a:r>
              <a:rPr lang="en-AU" sz="1800" spc="85">
                <a:solidFill>
                  <a:srgbClr val="231F20"/>
                </a:solidFill>
                <a:latin typeface="Arial"/>
                <a:cs typeface="Arial"/>
              </a:rPr>
              <a:t> </a:t>
            </a:r>
            <a:r>
              <a:rPr lang="en-AU" sz="1800">
                <a:solidFill>
                  <a:srgbClr val="231F20"/>
                </a:solidFill>
                <a:latin typeface="Arial"/>
                <a:cs typeface="Arial"/>
              </a:rPr>
              <a:t>sit</a:t>
            </a:r>
            <a:r>
              <a:rPr lang="en-AU" sz="1800" spc="90">
                <a:solidFill>
                  <a:srgbClr val="231F20"/>
                </a:solidFill>
                <a:latin typeface="Arial"/>
                <a:cs typeface="Arial"/>
              </a:rPr>
              <a:t> </a:t>
            </a:r>
            <a:r>
              <a:rPr lang="en-AU" sz="1800" err="1">
                <a:solidFill>
                  <a:srgbClr val="231F20"/>
                </a:solidFill>
                <a:latin typeface="Arial"/>
                <a:cs typeface="Arial"/>
              </a:rPr>
              <a:t>amet</a:t>
            </a:r>
            <a:r>
              <a:rPr lang="en-AU" sz="1800" spc="85">
                <a:solidFill>
                  <a:srgbClr val="231F20"/>
                </a:solidFill>
                <a:latin typeface="Arial"/>
                <a:cs typeface="Arial"/>
              </a:rPr>
              <a:t> </a:t>
            </a:r>
            <a:r>
              <a:rPr lang="en-AU" sz="1800" err="1">
                <a:solidFill>
                  <a:srgbClr val="231F20"/>
                </a:solidFill>
                <a:latin typeface="Arial"/>
                <a:cs typeface="Arial"/>
              </a:rPr>
              <a:t>odio</a:t>
            </a:r>
            <a:r>
              <a:rPr lang="en-AU" sz="1800" spc="85">
                <a:solidFill>
                  <a:srgbClr val="231F20"/>
                </a:solidFill>
                <a:latin typeface="Arial"/>
                <a:cs typeface="Arial"/>
              </a:rPr>
              <a:t> </a:t>
            </a:r>
            <a:r>
              <a:rPr lang="en-AU" sz="1800" err="1">
                <a:solidFill>
                  <a:srgbClr val="231F20"/>
                </a:solidFill>
                <a:latin typeface="Arial"/>
                <a:cs typeface="Arial"/>
              </a:rPr>
              <a:t>eleifend</a:t>
            </a:r>
            <a:r>
              <a:rPr lang="en-AU" sz="1800" spc="90">
                <a:solidFill>
                  <a:srgbClr val="231F20"/>
                </a:solidFill>
                <a:latin typeface="Arial"/>
                <a:cs typeface="Arial"/>
              </a:rPr>
              <a:t> </a:t>
            </a:r>
            <a:r>
              <a:rPr lang="en-AU" sz="1800" spc="-10" err="1">
                <a:solidFill>
                  <a:srgbClr val="231F20"/>
                </a:solidFill>
                <a:latin typeface="Arial"/>
                <a:cs typeface="Arial"/>
              </a:rPr>
              <a:t>facilisis</a:t>
            </a:r>
            <a:r>
              <a:rPr lang="en-AU" sz="1800" spc="-10">
                <a:solidFill>
                  <a:srgbClr val="231F20"/>
                </a:solidFill>
                <a:latin typeface="Arial"/>
                <a:cs typeface="Arial"/>
              </a:rPr>
              <a:t>. </a:t>
            </a:r>
          </a:p>
          <a:p>
            <a:pPr marL="360000" marR="975994"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1800" err="1">
                <a:solidFill>
                  <a:srgbClr val="231F20"/>
                </a:solidFill>
                <a:latin typeface="Arial"/>
                <a:cs typeface="Arial"/>
              </a:rPr>
              <a:t>Curabitur</a:t>
            </a:r>
            <a:r>
              <a:rPr lang="en-AU" sz="1800" spc="120">
                <a:solidFill>
                  <a:srgbClr val="231F20"/>
                </a:solidFill>
                <a:latin typeface="Arial"/>
                <a:cs typeface="Arial"/>
              </a:rPr>
              <a:t> </a:t>
            </a:r>
            <a:r>
              <a:rPr lang="en-AU" sz="1800" err="1">
                <a:solidFill>
                  <a:srgbClr val="231F20"/>
                </a:solidFill>
                <a:latin typeface="Arial"/>
                <a:cs typeface="Arial"/>
              </a:rPr>
              <a:t>tincidunt</a:t>
            </a:r>
            <a:r>
              <a:rPr lang="en-AU" sz="1800" spc="125">
                <a:solidFill>
                  <a:srgbClr val="231F20"/>
                </a:solidFill>
                <a:latin typeface="Arial"/>
                <a:cs typeface="Arial"/>
              </a:rPr>
              <a:t> </a:t>
            </a:r>
            <a:r>
              <a:rPr lang="en-AU" sz="1800" err="1">
                <a:solidFill>
                  <a:srgbClr val="231F20"/>
                </a:solidFill>
                <a:latin typeface="Arial"/>
                <a:cs typeface="Arial"/>
              </a:rPr>
              <a:t>tortor</a:t>
            </a:r>
            <a:r>
              <a:rPr lang="en-AU" sz="1800" spc="120">
                <a:solidFill>
                  <a:srgbClr val="231F20"/>
                </a:solidFill>
                <a:latin typeface="Arial"/>
                <a:cs typeface="Arial"/>
              </a:rPr>
              <a:t> </a:t>
            </a:r>
            <a:r>
              <a:rPr lang="en-AU" sz="1800" err="1">
                <a:solidFill>
                  <a:srgbClr val="231F20"/>
                </a:solidFill>
                <a:latin typeface="Arial"/>
                <a:cs typeface="Arial"/>
              </a:rPr>
              <a:t>eget</a:t>
            </a:r>
            <a:r>
              <a:rPr lang="en-AU" sz="1800" spc="125">
                <a:solidFill>
                  <a:srgbClr val="231F20"/>
                </a:solidFill>
                <a:latin typeface="Arial"/>
                <a:cs typeface="Arial"/>
              </a:rPr>
              <a:t> </a:t>
            </a:r>
            <a:r>
              <a:rPr lang="en-AU" sz="1800" err="1">
                <a:solidFill>
                  <a:srgbClr val="231F20"/>
                </a:solidFill>
                <a:latin typeface="Arial"/>
                <a:cs typeface="Arial"/>
              </a:rPr>
              <a:t>augue</a:t>
            </a:r>
            <a:r>
              <a:rPr lang="en-AU" sz="1800" spc="120">
                <a:solidFill>
                  <a:srgbClr val="231F20"/>
                </a:solidFill>
                <a:latin typeface="Arial"/>
                <a:cs typeface="Arial"/>
              </a:rPr>
              <a:t> </a:t>
            </a:r>
            <a:r>
              <a:rPr lang="en-AU" sz="1800" err="1">
                <a:solidFill>
                  <a:srgbClr val="231F20"/>
                </a:solidFill>
                <a:latin typeface="Arial"/>
                <a:cs typeface="Arial"/>
              </a:rPr>
              <a:t>tincidunt</a:t>
            </a:r>
            <a:r>
              <a:rPr lang="en-AU" sz="1800" spc="125">
                <a:solidFill>
                  <a:srgbClr val="231F20"/>
                </a:solidFill>
                <a:latin typeface="Arial"/>
                <a:cs typeface="Arial"/>
              </a:rPr>
              <a:t> </a:t>
            </a:r>
            <a:r>
              <a:rPr lang="en-AU" sz="1800" spc="-10" err="1">
                <a:solidFill>
                  <a:srgbClr val="231F20"/>
                </a:solidFill>
                <a:latin typeface="Arial"/>
                <a:cs typeface="Arial"/>
              </a:rPr>
              <a:t>pellentesque</a:t>
            </a:r>
            <a:r>
              <a:rPr lang="en-AU" sz="1800" spc="-10">
                <a:solidFill>
                  <a:srgbClr val="231F20"/>
                </a:solidFill>
                <a:latin typeface="Arial"/>
                <a:cs typeface="Arial"/>
              </a:rPr>
              <a:t>.</a:t>
            </a:r>
            <a:endParaRPr lang="en-AU" sz="1800">
              <a:latin typeface="Arial"/>
              <a:cs typeface="Arial"/>
            </a:endParaRPr>
          </a:p>
        </p:txBody>
      </p:sp>
    </p:spTree>
    <p:extLst>
      <p:ext uri="{BB962C8B-B14F-4D97-AF65-F5344CB8AC3E}">
        <p14:creationId xmlns:p14="http://schemas.microsoft.com/office/powerpoint/2010/main" val="3748407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3270" cy="6858000"/>
          </a:xfrm>
          <a:custGeom>
            <a:avLst/>
            <a:gdLst/>
            <a:ahLst/>
            <a:cxnLst/>
            <a:rect l="l" t="t" r="r" b="b"/>
            <a:pathLst>
              <a:path w="12193270" h="6858000">
                <a:moveTo>
                  <a:pt x="12193206" y="0"/>
                </a:moveTo>
                <a:lnTo>
                  <a:pt x="0" y="0"/>
                </a:lnTo>
                <a:lnTo>
                  <a:pt x="0" y="6858000"/>
                </a:lnTo>
                <a:lnTo>
                  <a:pt x="12193206" y="6858000"/>
                </a:lnTo>
                <a:lnTo>
                  <a:pt x="12193206" y="0"/>
                </a:lnTo>
                <a:close/>
              </a:path>
            </a:pathLst>
          </a:custGeom>
          <a:solidFill>
            <a:srgbClr val="00884F"/>
          </a:solidFill>
        </p:spPr>
        <p:txBody>
          <a:bodyPr wrap="square" lIns="0" tIns="0" rIns="0" bIns="0" rtlCol="0"/>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DDB6AB0C-347E-C8B2-9EE5-0B6FDB30FE1B}"/>
              </a:ext>
            </a:extLst>
          </p:cNvPr>
          <p:cNvSpPr>
            <a:spLocks noGrp="1"/>
          </p:cNvSpPr>
          <p:nvPr>
            <p:ph type="title"/>
          </p:nvPr>
        </p:nvSpPr>
        <p:spPr/>
        <p:txBody>
          <a:bodyPr/>
          <a:lstStyle/>
          <a:p>
            <a:r>
              <a:rPr lang="en-GB"/>
              <a:t>Click to edit Master title style</a:t>
            </a:r>
            <a:endParaRPr lang="en-US"/>
          </a:p>
        </p:txBody>
      </p:sp>
      <p:sp>
        <p:nvSpPr>
          <p:cNvPr id="17" name="Text Placeholder 15">
            <a:extLst>
              <a:ext uri="{FF2B5EF4-FFF2-40B4-BE49-F238E27FC236}">
                <a16:creationId xmlns:a16="http://schemas.microsoft.com/office/drawing/2014/main" id="{45BE0D3F-55CD-DE8E-922A-50F163FE1663}"/>
              </a:ext>
            </a:extLst>
          </p:cNvPr>
          <p:cNvSpPr>
            <a:spLocks noGrp="1"/>
          </p:cNvSpPr>
          <p:nvPr>
            <p:ph type="body" sz="quarter" idx="10" hasCustomPrompt="1"/>
          </p:nvPr>
        </p:nvSpPr>
        <p:spPr>
          <a:xfrm>
            <a:off x="527050" y="1556876"/>
            <a:ext cx="11055350" cy="3624724"/>
          </a:xfrm>
        </p:spPr>
        <p:txBody>
          <a:bodyPr/>
          <a:lstStyle/>
          <a:p>
            <a:pPr marL="360000" indent="-360000" defTabSz="950400">
              <a:lnSpc>
                <a:spcPts val="2500"/>
              </a:lnSpc>
              <a:spcAft>
                <a:spcPts val="1200"/>
              </a:spcAft>
              <a:buBlip>
                <a:blip>
                  <a:extLst>
                    <a:ext uri="{96DAC541-7B7A-43D3-8B79-37D633B846F1}">
                      <asvg:svgBlip xmlns:asvg="http://schemas.microsoft.com/office/drawing/2016/SVG/main" r:embed="rId2"/>
                    </a:ext>
                  </a:extLst>
                </a:blip>
              </a:buBlip>
            </a:pPr>
            <a:r>
              <a:rPr lang="en-AU" sz="1800">
                <a:solidFill>
                  <a:srgbClr val="231F20"/>
                </a:solidFill>
                <a:latin typeface="Arial"/>
                <a:cs typeface="Arial"/>
              </a:rPr>
              <a:t>Lorem</a:t>
            </a:r>
            <a:r>
              <a:rPr lang="en-AU" sz="1800" spc="110">
                <a:solidFill>
                  <a:srgbClr val="231F20"/>
                </a:solidFill>
                <a:latin typeface="Arial"/>
                <a:cs typeface="Arial"/>
              </a:rPr>
              <a:t> </a:t>
            </a:r>
            <a:r>
              <a:rPr lang="en-AU" sz="1800">
                <a:solidFill>
                  <a:srgbClr val="231F20"/>
                </a:solidFill>
                <a:latin typeface="Arial"/>
                <a:cs typeface="Arial"/>
              </a:rPr>
              <a:t>ipsum</a:t>
            </a:r>
            <a:r>
              <a:rPr lang="en-AU" sz="1800" spc="114">
                <a:solidFill>
                  <a:srgbClr val="231F20"/>
                </a:solidFill>
                <a:latin typeface="Arial"/>
                <a:cs typeface="Arial"/>
              </a:rPr>
              <a:t> </a:t>
            </a:r>
            <a:r>
              <a:rPr lang="en-AU" sz="1800" err="1">
                <a:solidFill>
                  <a:srgbClr val="231F20"/>
                </a:solidFill>
                <a:latin typeface="Arial"/>
                <a:cs typeface="Arial"/>
              </a:rPr>
              <a:t>dolor</a:t>
            </a:r>
            <a:r>
              <a:rPr lang="en-AU" sz="1800" spc="110">
                <a:solidFill>
                  <a:srgbClr val="231F20"/>
                </a:solidFill>
                <a:latin typeface="Arial"/>
                <a:cs typeface="Arial"/>
              </a:rPr>
              <a:t> </a:t>
            </a:r>
            <a:r>
              <a:rPr lang="en-AU" sz="1800">
                <a:solidFill>
                  <a:srgbClr val="231F20"/>
                </a:solidFill>
                <a:latin typeface="Arial"/>
                <a:cs typeface="Arial"/>
              </a:rPr>
              <a:t>sit</a:t>
            </a:r>
            <a:r>
              <a:rPr lang="en-AU" sz="1800" spc="114">
                <a:solidFill>
                  <a:srgbClr val="231F20"/>
                </a:solidFill>
                <a:latin typeface="Arial"/>
                <a:cs typeface="Arial"/>
              </a:rPr>
              <a:t> </a:t>
            </a:r>
            <a:r>
              <a:rPr lang="en-AU" sz="1800" err="1">
                <a:solidFill>
                  <a:srgbClr val="231F20"/>
                </a:solidFill>
                <a:latin typeface="Arial"/>
                <a:cs typeface="Arial"/>
              </a:rPr>
              <a:t>amet</a:t>
            </a:r>
            <a:r>
              <a:rPr lang="en-AU" sz="1800">
                <a:solidFill>
                  <a:srgbClr val="231F20"/>
                </a:solidFill>
                <a:latin typeface="Arial"/>
                <a:cs typeface="Arial"/>
              </a:rPr>
              <a:t>,</a:t>
            </a:r>
            <a:r>
              <a:rPr lang="en-AU" sz="1800" spc="110">
                <a:solidFill>
                  <a:srgbClr val="231F20"/>
                </a:solidFill>
                <a:latin typeface="Arial"/>
                <a:cs typeface="Arial"/>
              </a:rPr>
              <a:t> </a:t>
            </a:r>
            <a:r>
              <a:rPr lang="en-AU" sz="1800" err="1">
                <a:solidFill>
                  <a:srgbClr val="231F20"/>
                </a:solidFill>
                <a:latin typeface="Arial"/>
                <a:cs typeface="Arial"/>
              </a:rPr>
              <a:t>consectetur</a:t>
            </a:r>
            <a:r>
              <a:rPr lang="en-AU" sz="1800" spc="114">
                <a:solidFill>
                  <a:srgbClr val="231F20"/>
                </a:solidFill>
                <a:latin typeface="Arial"/>
                <a:cs typeface="Arial"/>
              </a:rPr>
              <a:t> </a:t>
            </a:r>
            <a:r>
              <a:rPr lang="en-AU" sz="1800" err="1">
                <a:solidFill>
                  <a:srgbClr val="231F20"/>
                </a:solidFill>
                <a:latin typeface="Arial"/>
                <a:cs typeface="Arial"/>
              </a:rPr>
              <a:t>adipiscing</a:t>
            </a:r>
            <a:r>
              <a:rPr lang="en-AU" sz="1800" spc="110">
                <a:solidFill>
                  <a:srgbClr val="231F20"/>
                </a:solidFill>
                <a:latin typeface="Arial"/>
                <a:cs typeface="Arial"/>
              </a:rPr>
              <a:t> </a:t>
            </a:r>
            <a:r>
              <a:rPr lang="en-AU" sz="1800" spc="-10" err="1">
                <a:solidFill>
                  <a:srgbClr val="231F20"/>
                </a:solidFill>
                <a:latin typeface="Arial"/>
                <a:cs typeface="Arial"/>
              </a:rPr>
              <a:t>elit</a:t>
            </a:r>
            <a:r>
              <a:rPr lang="en-AU" sz="1800" spc="-10">
                <a:solidFill>
                  <a:srgbClr val="231F20"/>
                </a:solidFill>
                <a:latin typeface="Arial"/>
                <a:cs typeface="Arial"/>
              </a:rPr>
              <a:t>.</a:t>
            </a:r>
            <a:endParaRPr lang="en-AU" sz="1800">
              <a:latin typeface="Arial"/>
              <a:cs typeface="Arial"/>
            </a:endParaRPr>
          </a:p>
          <a:p>
            <a:pPr marL="360000" marR="5080" indent="-360000" defTabSz="950400">
              <a:lnSpc>
                <a:spcPts val="2500"/>
              </a:lnSpc>
              <a:spcAft>
                <a:spcPts val="1200"/>
              </a:spcAft>
              <a:buBlip>
                <a:blip>
                  <a:extLst>
                    <a:ext uri="{96DAC541-7B7A-43D3-8B79-37D633B846F1}">
                      <asvg:svgBlip xmlns:asvg="http://schemas.microsoft.com/office/drawing/2016/SVG/main" r:embed="rId2"/>
                    </a:ext>
                  </a:extLst>
                </a:blip>
              </a:buBlip>
            </a:pPr>
            <a:r>
              <a:rPr lang="en-AU" sz="1800">
                <a:solidFill>
                  <a:srgbClr val="231F20"/>
                </a:solidFill>
                <a:latin typeface="Arial"/>
                <a:cs typeface="Arial"/>
              </a:rPr>
              <a:t>Integer</a:t>
            </a:r>
            <a:r>
              <a:rPr lang="en-AU" sz="1800" spc="85">
                <a:solidFill>
                  <a:srgbClr val="231F20"/>
                </a:solidFill>
                <a:latin typeface="Arial"/>
                <a:cs typeface="Arial"/>
              </a:rPr>
              <a:t> </a:t>
            </a:r>
            <a:r>
              <a:rPr lang="en-AU" sz="1800" err="1">
                <a:solidFill>
                  <a:srgbClr val="231F20"/>
                </a:solidFill>
                <a:latin typeface="Arial"/>
                <a:cs typeface="Arial"/>
              </a:rPr>
              <a:t>viverra</a:t>
            </a:r>
            <a:r>
              <a:rPr lang="en-AU" sz="1800" spc="85">
                <a:solidFill>
                  <a:srgbClr val="231F20"/>
                </a:solidFill>
                <a:latin typeface="Arial"/>
                <a:cs typeface="Arial"/>
              </a:rPr>
              <a:t> </a:t>
            </a:r>
            <a:r>
              <a:rPr lang="en-AU" sz="1800">
                <a:solidFill>
                  <a:srgbClr val="231F20"/>
                </a:solidFill>
                <a:latin typeface="Arial"/>
                <a:cs typeface="Arial"/>
              </a:rPr>
              <a:t>nulla</a:t>
            </a:r>
            <a:r>
              <a:rPr lang="en-AU" sz="1800" spc="90">
                <a:solidFill>
                  <a:srgbClr val="231F20"/>
                </a:solidFill>
                <a:latin typeface="Arial"/>
                <a:cs typeface="Arial"/>
              </a:rPr>
              <a:t> </a:t>
            </a:r>
            <a:r>
              <a:rPr lang="en-AU" sz="1800">
                <a:solidFill>
                  <a:srgbClr val="231F20"/>
                </a:solidFill>
                <a:latin typeface="Arial"/>
                <a:cs typeface="Arial"/>
              </a:rPr>
              <a:t>ac</a:t>
            </a:r>
            <a:r>
              <a:rPr lang="en-AU" sz="1800" spc="85">
                <a:solidFill>
                  <a:srgbClr val="231F20"/>
                </a:solidFill>
                <a:latin typeface="Arial"/>
                <a:cs typeface="Arial"/>
              </a:rPr>
              <a:t> </a:t>
            </a:r>
            <a:r>
              <a:rPr lang="en-AU" sz="1800">
                <a:solidFill>
                  <a:srgbClr val="231F20"/>
                </a:solidFill>
                <a:latin typeface="Arial"/>
                <a:cs typeface="Arial"/>
              </a:rPr>
              <a:t>ex</a:t>
            </a:r>
            <a:r>
              <a:rPr lang="en-AU" sz="1800" spc="85">
                <a:solidFill>
                  <a:srgbClr val="231F20"/>
                </a:solidFill>
                <a:latin typeface="Arial"/>
                <a:cs typeface="Arial"/>
              </a:rPr>
              <a:t> </a:t>
            </a:r>
            <a:r>
              <a:rPr lang="en-AU" sz="1800">
                <a:solidFill>
                  <a:srgbClr val="231F20"/>
                </a:solidFill>
                <a:latin typeface="Arial"/>
                <a:cs typeface="Arial"/>
              </a:rPr>
              <a:t>semper,</a:t>
            </a:r>
            <a:r>
              <a:rPr lang="en-AU" sz="1800" spc="90">
                <a:solidFill>
                  <a:srgbClr val="231F20"/>
                </a:solidFill>
                <a:latin typeface="Arial"/>
                <a:cs typeface="Arial"/>
              </a:rPr>
              <a:t> </a:t>
            </a:r>
            <a:r>
              <a:rPr lang="en-AU" sz="1800">
                <a:solidFill>
                  <a:srgbClr val="231F20"/>
                </a:solidFill>
                <a:latin typeface="Arial"/>
                <a:cs typeface="Arial"/>
              </a:rPr>
              <a:t>convallis</a:t>
            </a:r>
            <a:r>
              <a:rPr lang="en-AU" sz="1800" spc="85">
                <a:solidFill>
                  <a:srgbClr val="231F20"/>
                </a:solidFill>
                <a:latin typeface="Arial"/>
                <a:cs typeface="Arial"/>
              </a:rPr>
              <a:t> </a:t>
            </a:r>
            <a:r>
              <a:rPr lang="en-AU" sz="1800" err="1">
                <a:solidFill>
                  <a:srgbClr val="231F20"/>
                </a:solidFill>
                <a:latin typeface="Arial"/>
                <a:cs typeface="Arial"/>
              </a:rPr>
              <a:t>fringilla</a:t>
            </a:r>
            <a:r>
              <a:rPr lang="en-AU" sz="1800" spc="90">
                <a:solidFill>
                  <a:srgbClr val="231F20"/>
                </a:solidFill>
                <a:latin typeface="Arial"/>
                <a:cs typeface="Arial"/>
              </a:rPr>
              <a:t> </a:t>
            </a:r>
            <a:r>
              <a:rPr lang="en-AU" sz="1800" err="1">
                <a:solidFill>
                  <a:srgbClr val="231F20"/>
                </a:solidFill>
                <a:latin typeface="Arial"/>
                <a:cs typeface="Arial"/>
              </a:rPr>
              <a:t>augue</a:t>
            </a:r>
            <a:r>
              <a:rPr lang="en-AU" sz="1800" spc="85">
                <a:solidFill>
                  <a:srgbClr val="231F20"/>
                </a:solidFill>
                <a:latin typeface="Arial"/>
                <a:cs typeface="Arial"/>
              </a:rPr>
              <a:t> </a:t>
            </a:r>
            <a:r>
              <a:rPr lang="en-AU" sz="1800" spc="-10" err="1">
                <a:solidFill>
                  <a:srgbClr val="231F20"/>
                </a:solidFill>
                <a:latin typeface="Arial"/>
                <a:cs typeface="Arial"/>
              </a:rPr>
              <a:t>tristique</a:t>
            </a:r>
            <a:r>
              <a:rPr lang="en-AU" sz="1800" spc="-10">
                <a:solidFill>
                  <a:srgbClr val="231F20"/>
                </a:solidFill>
                <a:latin typeface="Arial"/>
                <a:cs typeface="Arial"/>
              </a:rPr>
              <a:t>. </a:t>
            </a:r>
            <a:br>
              <a:rPr lang="en-AU" sz="1800" spc="-10">
                <a:solidFill>
                  <a:srgbClr val="231F20"/>
                </a:solidFill>
                <a:latin typeface="Arial"/>
                <a:cs typeface="Arial"/>
              </a:rPr>
            </a:br>
            <a:r>
              <a:rPr lang="en-AU" sz="1800">
                <a:solidFill>
                  <a:srgbClr val="231F20"/>
                </a:solidFill>
                <a:latin typeface="Arial"/>
                <a:cs typeface="Arial"/>
              </a:rPr>
              <a:t>Proin</a:t>
            </a:r>
            <a:r>
              <a:rPr lang="en-AU" sz="1800" spc="65">
                <a:solidFill>
                  <a:srgbClr val="231F20"/>
                </a:solidFill>
                <a:latin typeface="Arial"/>
                <a:cs typeface="Arial"/>
              </a:rPr>
              <a:t> </a:t>
            </a:r>
            <a:r>
              <a:rPr lang="en-AU" sz="1800" err="1">
                <a:solidFill>
                  <a:srgbClr val="231F20"/>
                </a:solidFill>
                <a:latin typeface="Arial"/>
                <a:cs typeface="Arial"/>
              </a:rPr>
              <a:t>pellentesque</a:t>
            </a:r>
            <a:r>
              <a:rPr lang="en-AU" sz="1800" spc="70">
                <a:solidFill>
                  <a:srgbClr val="231F20"/>
                </a:solidFill>
                <a:latin typeface="Arial"/>
                <a:cs typeface="Arial"/>
              </a:rPr>
              <a:t> </a:t>
            </a:r>
            <a:r>
              <a:rPr lang="en-AU" sz="1800" err="1">
                <a:solidFill>
                  <a:srgbClr val="231F20"/>
                </a:solidFill>
                <a:latin typeface="Arial"/>
                <a:cs typeface="Arial"/>
              </a:rPr>
              <a:t>orci</a:t>
            </a:r>
            <a:r>
              <a:rPr lang="en-AU" sz="1800" spc="70">
                <a:solidFill>
                  <a:srgbClr val="231F20"/>
                </a:solidFill>
                <a:latin typeface="Arial"/>
                <a:cs typeface="Arial"/>
              </a:rPr>
              <a:t> </a:t>
            </a:r>
            <a:r>
              <a:rPr lang="en-AU" sz="1800">
                <a:solidFill>
                  <a:srgbClr val="231F20"/>
                </a:solidFill>
                <a:latin typeface="Arial"/>
                <a:cs typeface="Arial"/>
              </a:rPr>
              <a:t>et</a:t>
            </a:r>
            <a:r>
              <a:rPr lang="en-AU" sz="1800" spc="70">
                <a:solidFill>
                  <a:srgbClr val="231F20"/>
                </a:solidFill>
                <a:latin typeface="Arial"/>
                <a:cs typeface="Arial"/>
              </a:rPr>
              <a:t> </a:t>
            </a:r>
            <a:r>
              <a:rPr lang="en-AU" sz="1800" err="1">
                <a:solidFill>
                  <a:srgbClr val="231F20"/>
                </a:solidFill>
                <a:latin typeface="Arial"/>
                <a:cs typeface="Arial"/>
              </a:rPr>
              <a:t>sodales</a:t>
            </a:r>
            <a:r>
              <a:rPr lang="en-AU" sz="1800" spc="70">
                <a:solidFill>
                  <a:srgbClr val="231F20"/>
                </a:solidFill>
                <a:latin typeface="Arial"/>
                <a:cs typeface="Arial"/>
              </a:rPr>
              <a:t> </a:t>
            </a:r>
            <a:r>
              <a:rPr lang="en-AU" sz="1800" spc="-10" err="1">
                <a:solidFill>
                  <a:srgbClr val="231F20"/>
                </a:solidFill>
                <a:latin typeface="Arial"/>
                <a:cs typeface="Arial"/>
              </a:rPr>
              <a:t>mattis</a:t>
            </a:r>
            <a:r>
              <a:rPr lang="en-AU" sz="1800" spc="-10">
                <a:solidFill>
                  <a:srgbClr val="231F20"/>
                </a:solidFill>
                <a:latin typeface="Arial"/>
                <a:cs typeface="Arial"/>
              </a:rPr>
              <a:t>.</a:t>
            </a:r>
            <a:endParaRPr lang="en-AU" sz="1800">
              <a:latin typeface="Arial"/>
              <a:cs typeface="Arial"/>
            </a:endParaRPr>
          </a:p>
          <a:p>
            <a:pPr marL="360000" marR="975994" indent="-360000" defTabSz="950400">
              <a:lnSpc>
                <a:spcPts val="2500"/>
              </a:lnSpc>
              <a:spcAft>
                <a:spcPts val="1200"/>
              </a:spcAft>
              <a:buBlip>
                <a:blip>
                  <a:extLst>
                    <a:ext uri="{96DAC541-7B7A-43D3-8B79-37D633B846F1}">
                      <asvg:svgBlip xmlns:asvg="http://schemas.microsoft.com/office/drawing/2016/SVG/main" r:embed="rId2"/>
                    </a:ext>
                  </a:extLst>
                </a:blip>
              </a:buBlip>
            </a:pPr>
            <a:r>
              <a:rPr lang="en-AU" sz="1800" err="1">
                <a:solidFill>
                  <a:srgbClr val="231F20"/>
                </a:solidFill>
                <a:latin typeface="Arial"/>
                <a:cs typeface="Arial"/>
              </a:rPr>
              <a:t>Vivamus</a:t>
            </a:r>
            <a:r>
              <a:rPr lang="en-AU" sz="1800" spc="85">
                <a:solidFill>
                  <a:srgbClr val="231F20"/>
                </a:solidFill>
                <a:latin typeface="Arial"/>
                <a:cs typeface="Arial"/>
              </a:rPr>
              <a:t> </a:t>
            </a:r>
            <a:r>
              <a:rPr lang="en-AU" sz="1800">
                <a:solidFill>
                  <a:srgbClr val="231F20"/>
                </a:solidFill>
                <a:latin typeface="Arial"/>
                <a:cs typeface="Arial"/>
              </a:rPr>
              <a:t>maximus</a:t>
            </a:r>
            <a:r>
              <a:rPr lang="en-AU" sz="1800" spc="85">
                <a:solidFill>
                  <a:srgbClr val="231F20"/>
                </a:solidFill>
                <a:latin typeface="Arial"/>
                <a:cs typeface="Arial"/>
              </a:rPr>
              <a:t> </a:t>
            </a:r>
            <a:r>
              <a:rPr lang="en-AU" sz="1800" err="1">
                <a:solidFill>
                  <a:srgbClr val="231F20"/>
                </a:solidFill>
                <a:latin typeface="Arial"/>
                <a:cs typeface="Arial"/>
              </a:rPr>
              <a:t>quam</a:t>
            </a:r>
            <a:r>
              <a:rPr lang="en-AU" sz="1800" spc="85">
                <a:solidFill>
                  <a:srgbClr val="231F20"/>
                </a:solidFill>
                <a:latin typeface="Arial"/>
                <a:cs typeface="Arial"/>
              </a:rPr>
              <a:t> </a:t>
            </a:r>
            <a:r>
              <a:rPr lang="en-AU" sz="1800">
                <a:solidFill>
                  <a:srgbClr val="231F20"/>
                </a:solidFill>
                <a:latin typeface="Arial"/>
                <a:cs typeface="Arial"/>
              </a:rPr>
              <a:t>sit</a:t>
            </a:r>
            <a:r>
              <a:rPr lang="en-AU" sz="1800" spc="90">
                <a:solidFill>
                  <a:srgbClr val="231F20"/>
                </a:solidFill>
                <a:latin typeface="Arial"/>
                <a:cs typeface="Arial"/>
              </a:rPr>
              <a:t> </a:t>
            </a:r>
            <a:r>
              <a:rPr lang="en-AU" sz="1800" err="1">
                <a:solidFill>
                  <a:srgbClr val="231F20"/>
                </a:solidFill>
                <a:latin typeface="Arial"/>
                <a:cs typeface="Arial"/>
              </a:rPr>
              <a:t>amet</a:t>
            </a:r>
            <a:r>
              <a:rPr lang="en-AU" sz="1800" spc="85">
                <a:solidFill>
                  <a:srgbClr val="231F20"/>
                </a:solidFill>
                <a:latin typeface="Arial"/>
                <a:cs typeface="Arial"/>
              </a:rPr>
              <a:t> </a:t>
            </a:r>
            <a:r>
              <a:rPr lang="en-AU" sz="1800" err="1">
                <a:solidFill>
                  <a:srgbClr val="231F20"/>
                </a:solidFill>
                <a:latin typeface="Arial"/>
                <a:cs typeface="Arial"/>
              </a:rPr>
              <a:t>odio</a:t>
            </a:r>
            <a:r>
              <a:rPr lang="en-AU" sz="1800" spc="85">
                <a:solidFill>
                  <a:srgbClr val="231F20"/>
                </a:solidFill>
                <a:latin typeface="Arial"/>
                <a:cs typeface="Arial"/>
              </a:rPr>
              <a:t> </a:t>
            </a:r>
            <a:r>
              <a:rPr lang="en-AU" sz="1800" err="1">
                <a:solidFill>
                  <a:srgbClr val="231F20"/>
                </a:solidFill>
                <a:latin typeface="Arial"/>
                <a:cs typeface="Arial"/>
              </a:rPr>
              <a:t>eleifend</a:t>
            </a:r>
            <a:r>
              <a:rPr lang="en-AU" sz="1800" spc="90">
                <a:solidFill>
                  <a:srgbClr val="231F20"/>
                </a:solidFill>
                <a:latin typeface="Arial"/>
                <a:cs typeface="Arial"/>
              </a:rPr>
              <a:t> </a:t>
            </a:r>
            <a:r>
              <a:rPr lang="en-AU" sz="1800" spc="-10" err="1">
                <a:solidFill>
                  <a:srgbClr val="231F20"/>
                </a:solidFill>
                <a:latin typeface="Arial"/>
                <a:cs typeface="Arial"/>
              </a:rPr>
              <a:t>facilisis</a:t>
            </a:r>
            <a:r>
              <a:rPr lang="en-AU" sz="1800" spc="-10">
                <a:solidFill>
                  <a:srgbClr val="231F20"/>
                </a:solidFill>
                <a:latin typeface="Arial"/>
                <a:cs typeface="Arial"/>
              </a:rPr>
              <a:t>. </a:t>
            </a:r>
          </a:p>
          <a:p>
            <a:pPr marL="360000" marR="975994" indent="-360000" defTabSz="950400">
              <a:lnSpc>
                <a:spcPts val="2500"/>
              </a:lnSpc>
              <a:spcAft>
                <a:spcPts val="1200"/>
              </a:spcAft>
              <a:buBlip>
                <a:blip>
                  <a:extLst>
                    <a:ext uri="{96DAC541-7B7A-43D3-8B79-37D633B846F1}">
                      <asvg:svgBlip xmlns:asvg="http://schemas.microsoft.com/office/drawing/2016/SVG/main" r:embed="rId2"/>
                    </a:ext>
                  </a:extLst>
                </a:blip>
              </a:buBlip>
            </a:pPr>
            <a:r>
              <a:rPr lang="en-AU" sz="1800" err="1">
                <a:solidFill>
                  <a:srgbClr val="231F20"/>
                </a:solidFill>
                <a:latin typeface="Arial"/>
                <a:cs typeface="Arial"/>
              </a:rPr>
              <a:t>Curabitur</a:t>
            </a:r>
            <a:r>
              <a:rPr lang="en-AU" sz="1800" spc="120">
                <a:solidFill>
                  <a:srgbClr val="231F20"/>
                </a:solidFill>
                <a:latin typeface="Arial"/>
                <a:cs typeface="Arial"/>
              </a:rPr>
              <a:t> </a:t>
            </a:r>
            <a:r>
              <a:rPr lang="en-AU" sz="1800" err="1">
                <a:solidFill>
                  <a:srgbClr val="231F20"/>
                </a:solidFill>
                <a:latin typeface="Arial"/>
                <a:cs typeface="Arial"/>
              </a:rPr>
              <a:t>tincidunt</a:t>
            </a:r>
            <a:r>
              <a:rPr lang="en-AU" sz="1800" spc="125">
                <a:solidFill>
                  <a:srgbClr val="231F20"/>
                </a:solidFill>
                <a:latin typeface="Arial"/>
                <a:cs typeface="Arial"/>
              </a:rPr>
              <a:t> </a:t>
            </a:r>
            <a:r>
              <a:rPr lang="en-AU" sz="1800" err="1">
                <a:solidFill>
                  <a:srgbClr val="231F20"/>
                </a:solidFill>
                <a:latin typeface="Arial"/>
                <a:cs typeface="Arial"/>
              </a:rPr>
              <a:t>tortor</a:t>
            </a:r>
            <a:r>
              <a:rPr lang="en-AU" sz="1800" spc="120">
                <a:solidFill>
                  <a:srgbClr val="231F20"/>
                </a:solidFill>
                <a:latin typeface="Arial"/>
                <a:cs typeface="Arial"/>
              </a:rPr>
              <a:t> </a:t>
            </a:r>
            <a:r>
              <a:rPr lang="en-AU" sz="1800" err="1">
                <a:solidFill>
                  <a:srgbClr val="231F20"/>
                </a:solidFill>
                <a:latin typeface="Arial"/>
                <a:cs typeface="Arial"/>
              </a:rPr>
              <a:t>eget</a:t>
            </a:r>
            <a:r>
              <a:rPr lang="en-AU" sz="1800" spc="125">
                <a:solidFill>
                  <a:srgbClr val="231F20"/>
                </a:solidFill>
                <a:latin typeface="Arial"/>
                <a:cs typeface="Arial"/>
              </a:rPr>
              <a:t> </a:t>
            </a:r>
            <a:r>
              <a:rPr lang="en-AU" sz="1800" err="1">
                <a:solidFill>
                  <a:srgbClr val="231F20"/>
                </a:solidFill>
                <a:latin typeface="Arial"/>
                <a:cs typeface="Arial"/>
              </a:rPr>
              <a:t>augue</a:t>
            </a:r>
            <a:r>
              <a:rPr lang="en-AU" sz="1800" spc="120">
                <a:solidFill>
                  <a:srgbClr val="231F20"/>
                </a:solidFill>
                <a:latin typeface="Arial"/>
                <a:cs typeface="Arial"/>
              </a:rPr>
              <a:t> </a:t>
            </a:r>
            <a:r>
              <a:rPr lang="en-AU" sz="1800" err="1">
                <a:solidFill>
                  <a:srgbClr val="231F20"/>
                </a:solidFill>
                <a:latin typeface="Arial"/>
                <a:cs typeface="Arial"/>
              </a:rPr>
              <a:t>tincidunt</a:t>
            </a:r>
            <a:r>
              <a:rPr lang="en-AU" sz="1800" spc="125">
                <a:solidFill>
                  <a:srgbClr val="231F20"/>
                </a:solidFill>
                <a:latin typeface="Arial"/>
                <a:cs typeface="Arial"/>
              </a:rPr>
              <a:t> </a:t>
            </a:r>
            <a:r>
              <a:rPr lang="en-AU" sz="1800" spc="-10" err="1">
                <a:solidFill>
                  <a:srgbClr val="231F20"/>
                </a:solidFill>
                <a:latin typeface="Arial"/>
                <a:cs typeface="Arial"/>
              </a:rPr>
              <a:t>pellentesque</a:t>
            </a:r>
            <a:r>
              <a:rPr lang="en-AU" sz="1800" spc="-10">
                <a:solidFill>
                  <a:srgbClr val="231F20"/>
                </a:solidFill>
                <a:latin typeface="Arial"/>
                <a:cs typeface="Arial"/>
              </a:rPr>
              <a:t>.</a:t>
            </a:r>
            <a:endParaRPr lang="en-AU" sz="1800">
              <a:latin typeface="Arial"/>
              <a:cs typeface="Arial"/>
            </a:endParaRPr>
          </a:p>
        </p:txBody>
      </p:sp>
      <p:pic>
        <p:nvPicPr>
          <p:cNvPr id="20" name="Graphic 19">
            <a:extLst>
              <a:ext uri="{FF2B5EF4-FFF2-40B4-BE49-F238E27FC236}">
                <a16:creationId xmlns:a16="http://schemas.microsoft.com/office/drawing/2014/main" id="{53C9302B-8A63-586A-26C1-AE1FDD330B30}"/>
              </a:ext>
            </a:extLst>
          </p:cNvPr>
          <p:cNvPicPr/>
          <p:nvPr userDrawn="1"/>
        </p:nvPicPr>
        <p:blipFill>
          <a:blip>
            <a:extLst>
              <a:ext uri="{96DAC541-7B7A-43D3-8B79-37D633B846F1}">
                <asvg:svgBlip xmlns:asvg="http://schemas.microsoft.com/office/drawing/2016/SVG/main" r:embed="rId3"/>
              </a:ext>
            </a:extLst>
          </a:blip>
          <a:stretch>
            <a:fillRect/>
          </a:stretch>
        </p:blipFill>
        <p:spPr>
          <a:xfrm>
            <a:off x="8915425" y="5821200"/>
            <a:ext cx="2750400" cy="666246"/>
          </a:xfrm>
          <a:prstGeom prst="rect">
            <a:avLst/>
          </a:prstGeom>
        </p:spPr>
      </p:pic>
    </p:spTree>
    <p:extLst>
      <p:ext uri="{BB962C8B-B14F-4D97-AF65-F5344CB8AC3E}">
        <p14:creationId xmlns:p14="http://schemas.microsoft.com/office/powerpoint/2010/main" val="36676850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51857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2C394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B4EF8-CA26-DB1D-FCBF-CC8D0716B939}"/>
              </a:ext>
            </a:extLst>
          </p:cNvPr>
          <p:cNvSpPr>
            <a:spLocks noGrp="1"/>
          </p:cNvSpPr>
          <p:nvPr>
            <p:ph type="ctrTitle" hasCustomPrompt="1"/>
          </p:nvPr>
        </p:nvSpPr>
        <p:spPr>
          <a:xfrm>
            <a:off x="5832388" y="2432180"/>
            <a:ext cx="6359611" cy="2387600"/>
          </a:xfrm>
          <a:noFill/>
        </p:spPr>
        <p:txBody>
          <a:bodyPr lIns="180000" tIns="180000" rIns="180000" bIns="180000" anchor="ctr" anchorCtr="0"/>
          <a:lstStyle>
            <a:lvl1pPr algn="l">
              <a:defRPr sz="6000">
                <a:solidFill>
                  <a:schemeClr val="bg1"/>
                </a:solidFill>
              </a:defRPr>
            </a:lvl1pPr>
          </a:lstStyle>
          <a:p>
            <a:r>
              <a:rPr lang="en-GB"/>
              <a:t>Click to edit the Master title style</a:t>
            </a:r>
            <a:endParaRPr lang="en-US"/>
          </a:p>
        </p:txBody>
      </p:sp>
      <p:sp>
        <p:nvSpPr>
          <p:cNvPr id="3" name="Subtitle 2">
            <a:extLst>
              <a:ext uri="{FF2B5EF4-FFF2-40B4-BE49-F238E27FC236}">
                <a16:creationId xmlns:a16="http://schemas.microsoft.com/office/drawing/2014/main" id="{6EAF7C40-1B3C-8AFA-DD0D-AA289D9A2BD1}"/>
              </a:ext>
            </a:extLst>
          </p:cNvPr>
          <p:cNvSpPr>
            <a:spLocks noGrp="1"/>
          </p:cNvSpPr>
          <p:nvPr>
            <p:ph type="subTitle" idx="1"/>
          </p:nvPr>
        </p:nvSpPr>
        <p:spPr>
          <a:xfrm>
            <a:off x="5832388" y="5130037"/>
            <a:ext cx="6359611" cy="809323"/>
          </a:xfrm>
          <a:noFill/>
        </p:spPr>
        <p:txBody>
          <a:bodyPr lIns="180000" tIns="180000" rIns="180000" bIns="180000" anchor="ctr" anchorCtr="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654D886E-2C47-9709-1E06-5E5DC05D0C93}"/>
              </a:ext>
            </a:extLst>
          </p:cNvPr>
          <p:cNvPicPr>
            <a:picLocks noChangeAspect="1"/>
          </p:cNvPicPr>
          <p:nvPr userDrawn="1"/>
        </p:nvPicPr>
        <p:blipFill>
          <a:blip r:embed="rId2"/>
          <a:srcRect/>
          <a:stretch/>
        </p:blipFill>
        <p:spPr>
          <a:xfrm>
            <a:off x="387025" y="605779"/>
            <a:ext cx="3339172" cy="2702272"/>
          </a:xfrm>
          <a:prstGeom prst="rect">
            <a:avLst/>
          </a:prstGeom>
        </p:spPr>
      </p:pic>
      <p:pic>
        <p:nvPicPr>
          <p:cNvPr id="13" name="Picture 12" descr="A picture containing text, aircraft&#10;&#10;Description automatically generated">
            <a:extLst>
              <a:ext uri="{FF2B5EF4-FFF2-40B4-BE49-F238E27FC236}">
                <a16:creationId xmlns:a16="http://schemas.microsoft.com/office/drawing/2014/main" id="{F271F5AA-C123-5F45-71C7-9D0521FA847E}"/>
              </a:ext>
            </a:extLst>
          </p:cNvPr>
          <p:cNvPicPr>
            <a:picLocks noChangeAspect="1"/>
          </p:cNvPicPr>
          <p:nvPr userDrawn="1"/>
        </p:nvPicPr>
        <p:blipFill>
          <a:blip r:embed="rId3"/>
          <a:stretch>
            <a:fillRect/>
          </a:stretch>
        </p:blipFill>
        <p:spPr>
          <a:xfrm>
            <a:off x="8363711" y="-743024"/>
            <a:ext cx="3828288" cy="2182200"/>
          </a:xfrm>
          <a:prstGeom prst="rect">
            <a:avLst/>
          </a:prstGeom>
        </p:spPr>
      </p:pic>
    </p:spTree>
    <p:extLst>
      <p:ext uri="{BB962C8B-B14F-4D97-AF65-F5344CB8AC3E}">
        <p14:creationId xmlns:p14="http://schemas.microsoft.com/office/powerpoint/2010/main" val="30399279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2_Title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B4EF8-CA26-DB1D-FCBF-CC8D0716B939}"/>
              </a:ext>
            </a:extLst>
          </p:cNvPr>
          <p:cNvSpPr>
            <a:spLocks noGrp="1"/>
          </p:cNvSpPr>
          <p:nvPr>
            <p:ph type="ctrTitle" hasCustomPrompt="1"/>
          </p:nvPr>
        </p:nvSpPr>
        <p:spPr>
          <a:xfrm>
            <a:off x="3567953" y="2432180"/>
            <a:ext cx="8624046" cy="2387600"/>
          </a:xfrm>
          <a:noFill/>
          <a:ln>
            <a:noFill/>
          </a:ln>
        </p:spPr>
        <p:txBody>
          <a:bodyPr lIns="180000" tIns="180000" rIns="180000" bIns="180000" anchor="ctr" anchorCtr="0"/>
          <a:lstStyle>
            <a:lvl1pPr algn="l">
              <a:defRPr sz="6000">
                <a:solidFill>
                  <a:srgbClr val="2C3949"/>
                </a:solidFill>
              </a:defRPr>
            </a:lvl1pPr>
          </a:lstStyle>
          <a:p>
            <a:r>
              <a:rPr lang="en-GB"/>
              <a:t>Click to edit the break up page Master title style</a:t>
            </a:r>
            <a:endParaRPr lang="en-US"/>
          </a:p>
        </p:txBody>
      </p:sp>
      <p:sp>
        <p:nvSpPr>
          <p:cNvPr id="3" name="Subtitle 2">
            <a:extLst>
              <a:ext uri="{FF2B5EF4-FFF2-40B4-BE49-F238E27FC236}">
                <a16:creationId xmlns:a16="http://schemas.microsoft.com/office/drawing/2014/main" id="{6EAF7C40-1B3C-8AFA-DD0D-AA289D9A2BD1}"/>
              </a:ext>
            </a:extLst>
          </p:cNvPr>
          <p:cNvSpPr>
            <a:spLocks noGrp="1"/>
          </p:cNvSpPr>
          <p:nvPr>
            <p:ph type="subTitle" idx="1" hasCustomPrompt="1"/>
          </p:nvPr>
        </p:nvSpPr>
        <p:spPr>
          <a:xfrm>
            <a:off x="3567953" y="4937613"/>
            <a:ext cx="8386117" cy="698113"/>
          </a:xfrm>
          <a:noFill/>
          <a:ln>
            <a:noFill/>
          </a:ln>
        </p:spPr>
        <p:txBody>
          <a:bodyPr lIns="180000" tIns="180000" rIns="180000" bIns="180000"/>
          <a:lstStyle>
            <a:lvl1pPr marL="0" indent="0" algn="l">
              <a:buNone/>
              <a:defRPr sz="2400">
                <a:solidFill>
                  <a:srgbClr val="2C394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the break-up page subtitle</a:t>
            </a:r>
            <a:endParaRPr lang="en-US"/>
          </a:p>
        </p:txBody>
      </p:sp>
      <p:pic>
        <p:nvPicPr>
          <p:cNvPr id="6" name="Picture 5" descr="Graphical user interface, text, application&#10;&#10;Description automatically generated">
            <a:extLst>
              <a:ext uri="{FF2B5EF4-FFF2-40B4-BE49-F238E27FC236}">
                <a16:creationId xmlns:a16="http://schemas.microsoft.com/office/drawing/2014/main" id="{778625F6-5FFA-DBE1-94CF-F7AFA843EB3E}"/>
              </a:ext>
            </a:extLst>
          </p:cNvPr>
          <p:cNvPicPr>
            <a:picLocks noChangeAspect="1"/>
          </p:cNvPicPr>
          <p:nvPr userDrawn="1"/>
        </p:nvPicPr>
        <p:blipFill>
          <a:blip r:embed="rId2"/>
          <a:stretch>
            <a:fillRect/>
          </a:stretch>
        </p:blipFill>
        <p:spPr>
          <a:xfrm>
            <a:off x="280652" y="460505"/>
            <a:ext cx="4729230" cy="1405474"/>
          </a:xfrm>
          <a:prstGeom prst="rect">
            <a:avLst/>
          </a:prstGeom>
        </p:spPr>
      </p:pic>
      <p:pic>
        <p:nvPicPr>
          <p:cNvPr id="7" name="Picture 6" descr="A picture containing text, aircraft&#10;&#10;Description automatically generated">
            <a:extLst>
              <a:ext uri="{FF2B5EF4-FFF2-40B4-BE49-F238E27FC236}">
                <a16:creationId xmlns:a16="http://schemas.microsoft.com/office/drawing/2014/main" id="{90A36DB5-89F0-9294-85F5-D670D4D61F68}"/>
              </a:ext>
            </a:extLst>
          </p:cNvPr>
          <p:cNvPicPr>
            <a:picLocks noChangeAspect="1"/>
          </p:cNvPicPr>
          <p:nvPr userDrawn="1"/>
        </p:nvPicPr>
        <p:blipFill>
          <a:blip r:embed="rId3"/>
          <a:stretch>
            <a:fillRect/>
          </a:stretch>
        </p:blipFill>
        <p:spPr>
          <a:xfrm>
            <a:off x="8363711" y="-743024"/>
            <a:ext cx="3828288" cy="2182200"/>
          </a:xfrm>
          <a:prstGeom prst="rect">
            <a:avLst/>
          </a:prstGeom>
        </p:spPr>
      </p:pic>
    </p:spTree>
    <p:extLst>
      <p:ext uri="{BB962C8B-B14F-4D97-AF65-F5344CB8AC3E}">
        <p14:creationId xmlns:p14="http://schemas.microsoft.com/office/powerpoint/2010/main" val="1053531784"/>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B0927-170D-DD89-D62C-F626A820AE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0E11E4-0EF3-4E7E-CF17-C1745DEB95F3}"/>
              </a:ext>
            </a:extLst>
          </p:cNvPr>
          <p:cNvSpPr>
            <a:spLocks noGrp="1"/>
          </p:cNvSpPr>
          <p:nvPr>
            <p:ph idx="1"/>
          </p:nvPr>
        </p:nvSpPr>
        <p:spPr>
          <a:xfrm>
            <a:off x="838200" y="1825625"/>
            <a:ext cx="10515600" cy="37757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AE9ACD8-5F07-E91E-2838-C92B4FBA4473}"/>
              </a:ext>
            </a:extLst>
          </p:cNvPr>
          <p:cNvSpPr>
            <a:spLocks noGrp="1"/>
          </p:cNvSpPr>
          <p:nvPr>
            <p:ph type="ftr" sz="quarter" idx="11"/>
          </p:nvPr>
        </p:nvSpPr>
        <p:spPr>
          <a:xfrm>
            <a:off x="7239000" y="6173786"/>
            <a:ext cx="4114800" cy="365125"/>
          </a:xfrm>
        </p:spPr>
        <p:txBody>
          <a:bodyPr/>
          <a:lstStyle/>
          <a:p>
            <a:pPr algn="r"/>
            <a:r>
              <a:rPr lang="en-US"/>
              <a:t>National Disability Research Partnership</a:t>
            </a:r>
          </a:p>
        </p:txBody>
      </p:sp>
      <p:pic>
        <p:nvPicPr>
          <p:cNvPr id="4" name="Picture 3" descr="A picture containing text, aircraft&#10;&#10;Description automatically generated">
            <a:extLst>
              <a:ext uri="{FF2B5EF4-FFF2-40B4-BE49-F238E27FC236}">
                <a16:creationId xmlns:a16="http://schemas.microsoft.com/office/drawing/2014/main" id="{60887050-1C96-1C95-E8D5-6E2EC0E698ED}"/>
              </a:ext>
            </a:extLst>
          </p:cNvPr>
          <p:cNvPicPr>
            <a:picLocks noChangeAspect="1"/>
          </p:cNvPicPr>
          <p:nvPr userDrawn="1"/>
        </p:nvPicPr>
        <p:blipFill>
          <a:blip r:embed="rId2"/>
          <a:stretch>
            <a:fillRect/>
          </a:stretch>
        </p:blipFill>
        <p:spPr>
          <a:xfrm>
            <a:off x="8363711" y="-743024"/>
            <a:ext cx="3828288" cy="2182200"/>
          </a:xfrm>
          <a:prstGeom prst="rect">
            <a:avLst/>
          </a:prstGeom>
        </p:spPr>
      </p:pic>
    </p:spTree>
    <p:extLst>
      <p:ext uri="{BB962C8B-B14F-4D97-AF65-F5344CB8AC3E}">
        <p14:creationId xmlns:p14="http://schemas.microsoft.com/office/powerpoint/2010/main" val="11664925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54D4F-1EB6-9606-AB3F-6DE270D169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97BC03-9DC9-6E9D-57EB-A29379E748B7}"/>
              </a:ext>
            </a:extLst>
          </p:cNvPr>
          <p:cNvSpPr>
            <a:spLocks noGrp="1"/>
          </p:cNvSpPr>
          <p:nvPr>
            <p:ph sz="half" idx="1"/>
          </p:nvPr>
        </p:nvSpPr>
        <p:spPr>
          <a:xfrm>
            <a:off x="838200" y="1825626"/>
            <a:ext cx="5181600" cy="36210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8314C6-EB3E-A497-FFA4-CF21A8A6533C}"/>
              </a:ext>
            </a:extLst>
          </p:cNvPr>
          <p:cNvSpPr>
            <a:spLocks noGrp="1"/>
          </p:cNvSpPr>
          <p:nvPr>
            <p:ph sz="half" idx="2"/>
          </p:nvPr>
        </p:nvSpPr>
        <p:spPr>
          <a:xfrm>
            <a:off x="6172200" y="1825625"/>
            <a:ext cx="5181600" cy="3621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a:extLst>
              <a:ext uri="{FF2B5EF4-FFF2-40B4-BE49-F238E27FC236}">
                <a16:creationId xmlns:a16="http://schemas.microsoft.com/office/drawing/2014/main" id="{0705C08B-5B48-0076-8EDA-12509F7F8D1B}"/>
              </a:ext>
            </a:extLst>
          </p:cNvPr>
          <p:cNvSpPr>
            <a:spLocks noGrp="1"/>
          </p:cNvSpPr>
          <p:nvPr>
            <p:ph type="ftr" sz="quarter" idx="11"/>
          </p:nvPr>
        </p:nvSpPr>
        <p:spPr>
          <a:xfrm>
            <a:off x="7239000" y="6173786"/>
            <a:ext cx="4114800" cy="365125"/>
          </a:xfrm>
        </p:spPr>
        <p:txBody>
          <a:bodyPr/>
          <a:lstStyle/>
          <a:p>
            <a:pPr algn="r"/>
            <a:r>
              <a:rPr lang="en-US"/>
              <a:t>National Disability Research Partnership</a:t>
            </a:r>
          </a:p>
        </p:txBody>
      </p:sp>
      <p:pic>
        <p:nvPicPr>
          <p:cNvPr id="5" name="Picture 4" descr="A picture containing text, aircraft&#10;&#10;Description automatically generated">
            <a:extLst>
              <a:ext uri="{FF2B5EF4-FFF2-40B4-BE49-F238E27FC236}">
                <a16:creationId xmlns:a16="http://schemas.microsoft.com/office/drawing/2014/main" id="{7E26E640-D2D1-A528-544D-C482AF82EBF0}"/>
              </a:ext>
            </a:extLst>
          </p:cNvPr>
          <p:cNvPicPr>
            <a:picLocks noChangeAspect="1"/>
          </p:cNvPicPr>
          <p:nvPr userDrawn="1"/>
        </p:nvPicPr>
        <p:blipFill>
          <a:blip r:embed="rId2"/>
          <a:stretch>
            <a:fillRect/>
          </a:stretch>
        </p:blipFill>
        <p:spPr>
          <a:xfrm>
            <a:off x="8363711" y="-743024"/>
            <a:ext cx="3828288" cy="2182200"/>
          </a:xfrm>
          <a:prstGeom prst="rect">
            <a:avLst/>
          </a:prstGeom>
        </p:spPr>
      </p:pic>
    </p:spTree>
    <p:extLst>
      <p:ext uri="{BB962C8B-B14F-4D97-AF65-F5344CB8AC3E}">
        <p14:creationId xmlns:p14="http://schemas.microsoft.com/office/powerpoint/2010/main" val="18532689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2C3949"/>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C851450-06D4-6BF1-BE87-3E8E619505E4}"/>
              </a:ext>
            </a:extLst>
          </p:cNvPr>
          <p:cNvSpPr>
            <a:spLocks noGrp="1"/>
          </p:cNvSpPr>
          <p:nvPr>
            <p:ph type="pic" sz="quarter" idx="10"/>
          </p:nvPr>
        </p:nvSpPr>
        <p:spPr>
          <a:xfrm>
            <a:off x="838200" y="682580"/>
            <a:ext cx="10515600" cy="5318975"/>
          </a:xfrm>
        </p:spPr>
        <p:txBody>
          <a:bodyPr/>
          <a:lstStyle/>
          <a:p>
            <a:r>
              <a:rPr lang="en-US"/>
              <a:t>Click icon to add picture</a:t>
            </a:r>
          </a:p>
        </p:txBody>
      </p:sp>
      <p:pic>
        <p:nvPicPr>
          <p:cNvPr id="11" name="Picture 10" descr="A picture containing text, aircraft&#10;&#10;Description automatically generated">
            <a:extLst>
              <a:ext uri="{FF2B5EF4-FFF2-40B4-BE49-F238E27FC236}">
                <a16:creationId xmlns:a16="http://schemas.microsoft.com/office/drawing/2014/main" id="{67486D86-E189-CEDD-D3D3-1271CCBE0AB9}"/>
              </a:ext>
            </a:extLst>
          </p:cNvPr>
          <p:cNvPicPr>
            <a:picLocks noChangeAspect="1"/>
          </p:cNvPicPr>
          <p:nvPr userDrawn="1"/>
        </p:nvPicPr>
        <p:blipFill>
          <a:blip r:embed="rId2"/>
          <a:stretch>
            <a:fillRect/>
          </a:stretch>
        </p:blipFill>
        <p:spPr>
          <a:xfrm>
            <a:off x="8363711" y="-743024"/>
            <a:ext cx="3828288" cy="2182200"/>
          </a:xfrm>
          <a:prstGeom prst="rect">
            <a:avLst/>
          </a:prstGeom>
        </p:spPr>
      </p:pic>
    </p:spTree>
    <p:extLst>
      <p:ext uri="{BB962C8B-B14F-4D97-AF65-F5344CB8AC3E}">
        <p14:creationId xmlns:p14="http://schemas.microsoft.com/office/powerpoint/2010/main" val="1130885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38D216D7-D0A8-5CFE-7335-8D1E65EED460}"/>
              </a:ext>
            </a:extLst>
          </p:cNvPr>
          <p:cNvSpPr>
            <a:spLocks noGrp="1"/>
          </p:cNvSpPr>
          <p:nvPr>
            <p:ph type="ftr" sz="quarter" idx="11"/>
          </p:nvPr>
        </p:nvSpPr>
        <p:spPr>
          <a:xfrm>
            <a:off x="7239000" y="6173786"/>
            <a:ext cx="4114800" cy="365125"/>
          </a:xfrm>
        </p:spPr>
        <p:txBody>
          <a:bodyPr/>
          <a:lstStyle/>
          <a:p>
            <a:pPr algn="r"/>
            <a:r>
              <a:rPr lang="en-US"/>
              <a:t>National Disability Research Partnership</a:t>
            </a:r>
          </a:p>
        </p:txBody>
      </p:sp>
      <p:sp>
        <p:nvSpPr>
          <p:cNvPr id="5" name="Chart Placeholder 4">
            <a:extLst>
              <a:ext uri="{FF2B5EF4-FFF2-40B4-BE49-F238E27FC236}">
                <a16:creationId xmlns:a16="http://schemas.microsoft.com/office/drawing/2014/main" id="{EEBC7DF9-DBF6-87D2-F142-3D7C0A77BB65}"/>
              </a:ext>
            </a:extLst>
          </p:cNvPr>
          <p:cNvSpPr>
            <a:spLocks noGrp="1"/>
          </p:cNvSpPr>
          <p:nvPr>
            <p:ph type="chart" sz="quarter" idx="12"/>
          </p:nvPr>
        </p:nvSpPr>
        <p:spPr>
          <a:xfrm>
            <a:off x="838199" y="618186"/>
            <a:ext cx="10515599" cy="5357611"/>
          </a:xfrm>
        </p:spPr>
        <p:txBody>
          <a:bodyPr/>
          <a:lstStyle/>
          <a:p>
            <a:r>
              <a:rPr lang="en-US"/>
              <a:t>Click icon to add chart</a:t>
            </a:r>
          </a:p>
        </p:txBody>
      </p:sp>
      <p:pic>
        <p:nvPicPr>
          <p:cNvPr id="6" name="Picture 5" descr="A picture containing text, aircraft&#10;&#10;Description automatically generated">
            <a:extLst>
              <a:ext uri="{FF2B5EF4-FFF2-40B4-BE49-F238E27FC236}">
                <a16:creationId xmlns:a16="http://schemas.microsoft.com/office/drawing/2014/main" id="{AABE5521-4ACB-01D9-2761-EB43789FAA05}"/>
              </a:ext>
            </a:extLst>
          </p:cNvPr>
          <p:cNvPicPr>
            <a:picLocks noChangeAspect="1"/>
          </p:cNvPicPr>
          <p:nvPr userDrawn="1"/>
        </p:nvPicPr>
        <p:blipFill>
          <a:blip r:embed="rId2"/>
          <a:stretch>
            <a:fillRect/>
          </a:stretch>
        </p:blipFill>
        <p:spPr>
          <a:xfrm>
            <a:off x="8363711" y="-743024"/>
            <a:ext cx="3828288" cy="2182200"/>
          </a:xfrm>
          <a:prstGeom prst="rect">
            <a:avLst/>
          </a:prstGeom>
        </p:spPr>
      </p:pic>
    </p:spTree>
    <p:extLst>
      <p:ext uri="{BB962C8B-B14F-4D97-AF65-F5344CB8AC3E}">
        <p14:creationId xmlns:p14="http://schemas.microsoft.com/office/powerpoint/2010/main" val="11099001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3F92A-87FB-A326-B33B-6F44FA20914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51C59C-C745-ADAB-95A3-39EBF5027F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06EF04-73DE-5C55-B4C3-2B5ED89619ED}"/>
              </a:ext>
            </a:extLst>
          </p:cNvPr>
          <p:cNvSpPr>
            <a:spLocks noGrp="1"/>
          </p:cNvSpPr>
          <p:nvPr>
            <p:ph sz="half" idx="2"/>
          </p:nvPr>
        </p:nvSpPr>
        <p:spPr>
          <a:xfrm>
            <a:off x="839788" y="2505075"/>
            <a:ext cx="5157787" cy="35975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EB6B5E-C359-6121-CDD4-7F17B883C2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5E0BD7-70EF-1748-D322-F3A1E7AEACF5}"/>
              </a:ext>
            </a:extLst>
          </p:cNvPr>
          <p:cNvSpPr>
            <a:spLocks noGrp="1"/>
          </p:cNvSpPr>
          <p:nvPr>
            <p:ph sz="quarter" idx="4"/>
          </p:nvPr>
        </p:nvSpPr>
        <p:spPr>
          <a:xfrm>
            <a:off x="6172200" y="2505075"/>
            <a:ext cx="5183188" cy="35975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A5527709-78DE-8A7A-0FEE-A23034B42F5E}"/>
              </a:ext>
            </a:extLst>
          </p:cNvPr>
          <p:cNvSpPr>
            <a:spLocks noGrp="1"/>
          </p:cNvSpPr>
          <p:nvPr>
            <p:ph type="ftr" sz="quarter" idx="11"/>
          </p:nvPr>
        </p:nvSpPr>
        <p:spPr>
          <a:xfrm>
            <a:off x="7239000" y="6173786"/>
            <a:ext cx="4114800" cy="365125"/>
          </a:xfrm>
        </p:spPr>
        <p:txBody>
          <a:bodyPr/>
          <a:lstStyle/>
          <a:p>
            <a:pPr algn="r"/>
            <a:r>
              <a:rPr lang="en-US"/>
              <a:t>National Disability Research Partnership</a:t>
            </a:r>
          </a:p>
        </p:txBody>
      </p:sp>
      <p:pic>
        <p:nvPicPr>
          <p:cNvPr id="7" name="Picture 6" descr="A picture containing text, aircraft&#10;&#10;Description automatically generated">
            <a:extLst>
              <a:ext uri="{FF2B5EF4-FFF2-40B4-BE49-F238E27FC236}">
                <a16:creationId xmlns:a16="http://schemas.microsoft.com/office/drawing/2014/main" id="{9F65CC72-38A6-5E67-9C7A-41EE0A7AFB6D}"/>
              </a:ext>
            </a:extLst>
          </p:cNvPr>
          <p:cNvPicPr>
            <a:picLocks noChangeAspect="1"/>
          </p:cNvPicPr>
          <p:nvPr userDrawn="1"/>
        </p:nvPicPr>
        <p:blipFill>
          <a:blip r:embed="rId2"/>
          <a:stretch>
            <a:fillRect/>
          </a:stretch>
        </p:blipFill>
        <p:spPr>
          <a:xfrm>
            <a:off x="8363711" y="-743024"/>
            <a:ext cx="3828288" cy="2182200"/>
          </a:xfrm>
          <a:prstGeom prst="rect">
            <a:avLst/>
          </a:prstGeom>
        </p:spPr>
      </p:pic>
    </p:spTree>
    <p:extLst>
      <p:ext uri="{BB962C8B-B14F-4D97-AF65-F5344CB8AC3E}">
        <p14:creationId xmlns:p14="http://schemas.microsoft.com/office/powerpoint/2010/main" val="24640664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194D7-2F30-71DC-E873-2DF04EBE77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A71E34-2789-2F38-8DC1-25DFF52859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3D68B7-FCD1-9062-7C31-C0E54D8C5B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Footer Placeholder 4">
            <a:extLst>
              <a:ext uri="{FF2B5EF4-FFF2-40B4-BE49-F238E27FC236}">
                <a16:creationId xmlns:a16="http://schemas.microsoft.com/office/drawing/2014/main" id="{ADB2B25D-45F0-A41D-6E5F-97EC49884062}"/>
              </a:ext>
            </a:extLst>
          </p:cNvPr>
          <p:cNvSpPr>
            <a:spLocks noGrp="1"/>
          </p:cNvSpPr>
          <p:nvPr>
            <p:ph type="ftr" sz="quarter" idx="11"/>
          </p:nvPr>
        </p:nvSpPr>
        <p:spPr>
          <a:xfrm>
            <a:off x="7239000" y="6173786"/>
            <a:ext cx="4114800" cy="365125"/>
          </a:xfrm>
        </p:spPr>
        <p:txBody>
          <a:bodyPr/>
          <a:lstStyle/>
          <a:p>
            <a:pPr algn="r"/>
            <a:r>
              <a:rPr lang="en-US"/>
              <a:t>National Disability Research Partnership</a:t>
            </a:r>
          </a:p>
        </p:txBody>
      </p:sp>
      <p:pic>
        <p:nvPicPr>
          <p:cNvPr id="5" name="Picture 4" descr="A picture containing text, aircraft&#10;&#10;Description automatically generated">
            <a:extLst>
              <a:ext uri="{FF2B5EF4-FFF2-40B4-BE49-F238E27FC236}">
                <a16:creationId xmlns:a16="http://schemas.microsoft.com/office/drawing/2014/main" id="{4AC9572D-D02D-F158-D9C8-2C6B25301EB7}"/>
              </a:ext>
            </a:extLst>
          </p:cNvPr>
          <p:cNvPicPr>
            <a:picLocks noChangeAspect="1"/>
          </p:cNvPicPr>
          <p:nvPr userDrawn="1"/>
        </p:nvPicPr>
        <p:blipFill>
          <a:blip r:embed="rId2"/>
          <a:stretch>
            <a:fillRect/>
          </a:stretch>
        </p:blipFill>
        <p:spPr>
          <a:xfrm>
            <a:off x="8363711" y="-743024"/>
            <a:ext cx="3828288" cy="2182200"/>
          </a:xfrm>
          <a:prstGeom prst="rect">
            <a:avLst/>
          </a:prstGeom>
        </p:spPr>
      </p:pic>
    </p:spTree>
    <p:extLst>
      <p:ext uri="{BB962C8B-B14F-4D97-AF65-F5344CB8AC3E}">
        <p14:creationId xmlns:p14="http://schemas.microsoft.com/office/powerpoint/2010/main" val="1632202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2" name="Picture 11" descr="A close up of a logo&#10;&#10;Description automatically generated">
            <a:extLst>
              <a:ext uri="{FF2B5EF4-FFF2-40B4-BE49-F238E27FC236}">
                <a16:creationId xmlns:a16="http://schemas.microsoft.com/office/drawing/2014/main" id="{83B14FA1-6E43-E0FB-8F78-65B505C8DC9D}"/>
              </a:ext>
            </a:extLst>
          </p:cNvPr>
          <p:cNvPicPr/>
          <p:nvPr userDrawn="1"/>
        </p:nvPicPr>
        <p:blipFill>
          <a:blip r:embed="rId2" cstate="print">
            <a:extLst>
              <a:ext uri="{28A0092B-C50C-407E-A947-70E740481C1C}">
                <a14:useLocalDpi xmlns:a14="http://schemas.microsoft.com/office/drawing/2010/main" val="0"/>
              </a:ext>
            </a:extLst>
          </a:blip>
          <a:srcRect t="33765"/>
          <a:stretch/>
        </p:blipFill>
        <p:spPr>
          <a:xfrm>
            <a:off x="7886700" y="4351270"/>
            <a:ext cx="4305300" cy="2506729"/>
          </a:xfrm>
          <a:prstGeom prst="rect">
            <a:avLst/>
          </a:prstGeom>
        </p:spPr>
      </p:pic>
      <p:sp>
        <p:nvSpPr>
          <p:cNvPr id="14" name="Title 13">
            <a:extLst>
              <a:ext uri="{FF2B5EF4-FFF2-40B4-BE49-F238E27FC236}">
                <a16:creationId xmlns:a16="http://schemas.microsoft.com/office/drawing/2014/main" id="{DDB6AB0C-347E-C8B2-9EE5-0B6FDB30FE1B}"/>
              </a:ext>
            </a:extLst>
          </p:cNvPr>
          <p:cNvSpPr>
            <a:spLocks noGrp="1"/>
          </p:cNvSpPr>
          <p:nvPr>
            <p:ph type="title"/>
          </p:nvPr>
        </p:nvSpPr>
        <p:spPr/>
        <p:txBody>
          <a:bodyPr/>
          <a:lstStyle/>
          <a:p>
            <a:r>
              <a:rPr lang="en-US"/>
              <a:t>Click to edit Master title style</a:t>
            </a:r>
          </a:p>
        </p:txBody>
      </p:sp>
      <p:sp>
        <p:nvSpPr>
          <p:cNvPr id="17" name="Text Placeholder 15">
            <a:extLst>
              <a:ext uri="{FF2B5EF4-FFF2-40B4-BE49-F238E27FC236}">
                <a16:creationId xmlns:a16="http://schemas.microsoft.com/office/drawing/2014/main" id="{45BE0D3F-55CD-DE8E-922A-50F163FE1663}"/>
              </a:ext>
            </a:extLst>
          </p:cNvPr>
          <p:cNvSpPr>
            <a:spLocks noGrp="1"/>
          </p:cNvSpPr>
          <p:nvPr>
            <p:ph type="body" sz="quarter" idx="10" hasCustomPrompt="1"/>
          </p:nvPr>
        </p:nvSpPr>
        <p:spPr>
          <a:xfrm>
            <a:off x="527050" y="1556876"/>
            <a:ext cx="11055350" cy="2037033"/>
          </a:xfrm>
        </p:spPr>
        <p:txBody>
          <a:bodyPr/>
          <a:lstStyle/>
          <a:p>
            <a:pPr marL="360000"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1800" dirty="0">
                <a:solidFill>
                  <a:srgbClr val="231F20"/>
                </a:solidFill>
                <a:latin typeface="Arial"/>
                <a:cs typeface="Arial"/>
              </a:rPr>
              <a:t>Lorem</a:t>
            </a:r>
            <a:r>
              <a:rPr lang="en-AU" sz="1800" spc="110" dirty="0">
                <a:solidFill>
                  <a:srgbClr val="231F20"/>
                </a:solidFill>
                <a:latin typeface="Arial"/>
                <a:cs typeface="Arial"/>
              </a:rPr>
              <a:t> </a:t>
            </a:r>
            <a:r>
              <a:rPr lang="en-AU" sz="1800" dirty="0">
                <a:solidFill>
                  <a:srgbClr val="231F20"/>
                </a:solidFill>
                <a:latin typeface="Arial"/>
                <a:cs typeface="Arial"/>
              </a:rPr>
              <a:t>ipsum</a:t>
            </a:r>
            <a:r>
              <a:rPr lang="en-AU" sz="1800" spc="114" dirty="0">
                <a:solidFill>
                  <a:srgbClr val="231F20"/>
                </a:solidFill>
                <a:latin typeface="Arial"/>
                <a:cs typeface="Arial"/>
              </a:rPr>
              <a:t> </a:t>
            </a:r>
            <a:r>
              <a:rPr lang="en-AU" sz="1800" dirty="0" err="1">
                <a:solidFill>
                  <a:srgbClr val="231F20"/>
                </a:solidFill>
                <a:latin typeface="Arial"/>
                <a:cs typeface="Arial"/>
              </a:rPr>
              <a:t>dolor</a:t>
            </a:r>
            <a:r>
              <a:rPr lang="en-AU" sz="1800" spc="110" dirty="0">
                <a:solidFill>
                  <a:srgbClr val="231F20"/>
                </a:solidFill>
                <a:latin typeface="Arial"/>
                <a:cs typeface="Arial"/>
              </a:rPr>
              <a:t> </a:t>
            </a:r>
            <a:r>
              <a:rPr lang="en-AU" sz="1800" dirty="0">
                <a:solidFill>
                  <a:srgbClr val="231F20"/>
                </a:solidFill>
                <a:latin typeface="Arial"/>
                <a:cs typeface="Arial"/>
              </a:rPr>
              <a:t>sit</a:t>
            </a:r>
            <a:r>
              <a:rPr lang="en-AU" sz="1800" spc="114" dirty="0">
                <a:solidFill>
                  <a:srgbClr val="231F20"/>
                </a:solidFill>
                <a:latin typeface="Arial"/>
                <a:cs typeface="Arial"/>
              </a:rPr>
              <a:t> </a:t>
            </a:r>
            <a:r>
              <a:rPr lang="en-AU" sz="1800" dirty="0" err="1">
                <a:solidFill>
                  <a:srgbClr val="231F20"/>
                </a:solidFill>
                <a:latin typeface="Arial"/>
                <a:cs typeface="Arial"/>
              </a:rPr>
              <a:t>amet</a:t>
            </a:r>
            <a:r>
              <a:rPr lang="en-AU" sz="1800" dirty="0">
                <a:solidFill>
                  <a:srgbClr val="231F20"/>
                </a:solidFill>
                <a:latin typeface="Arial"/>
                <a:cs typeface="Arial"/>
              </a:rPr>
              <a:t>,</a:t>
            </a:r>
            <a:r>
              <a:rPr lang="en-AU" sz="1800" spc="110" dirty="0">
                <a:solidFill>
                  <a:srgbClr val="231F20"/>
                </a:solidFill>
                <a:latin typeface="Arial"/>
                <a:cs typeface="Arial"/>
              </a:rPr>
              <a:t> </a:t>
            </a:r>
            <a:r>
              <a:rPr lang="en-AU" sz="1800" dirty="0" err="1">
                <a:solidFill>
                  <a:srgbClr val="231F20"/>
                </a:solidFill>
                <a:latin typeface="Arial"/>
                <a:cs typeface="Arial"/>
              </a:rPr>
              <a:t>consectetur</a:t>
            </a:r>
            <a:r>
              <a:rPr lang="en-AU" sz="1800" spc="114" dirty="0">
                <a:solidFill>
                  <a:srgbClr val="231F20"/>
                </a:solidFill>
                <a:latin typeface="Arial"/>
                <a:cs typeface="Arial"/>
              </a:rPr>
              <a:t> </a:t>
            </a:r>
            <a:r>
              <a:rPr lang="en-AU" sz="1800" dirty="0" err="1">
                <a:solidFill>
                  <a:srgbClr val="231F20"/>
                </a:solidFill>
                <a:latin typeface="Arial"/>
                <a:cs typeface="Arial"/>
              </a:rPr>
              <a:t>adipiscing</a:t>
            </a:r>
            <a:r>
              <a:rPr lang="en-AU" sz="1800" spc="110" dirty="0">
                <a:solidFill>
                  <a:srgbClr val="231F20"/>
                </a:solidFill>
                <a:latin typeface="Arial"/>
                <a:cs typeface="Arial"/>
              </a:rPr>
              <a:t> </a:t>
            </a:r>
            <a:r>
              <a:rPr lang="en-AU" sz="1800" spc="-10" dirty="0" err="1">
                <a:solidFill>
                  <a:srgbClr val="231F20"/>
                </a:solidFill>
                <a:latin typeface="Arial"/>
                <a:cs typeface="Arial"/>
              </a:rPr>
              <a:t>elit</a:t>
            </a:r>
            <a:r>
              <a:rPr lang="en-AU" sz="1800" spc="-10" dirty="0">
                <a:solidFill>
                  <a:srgbClr val="231F20"/>
                </a:solidFill>
                <a:latin typeface="Arial"/>
                <a:cs typeface="Arial"/>
              </a:rPr>
              <a:t>.</a:t>
            </a:r>
            <a:endParaRPr lang="en-AU" sz="1800" dirty="0">
              <a:latin typeface="Arial"/>
              <a:cs typeface="Arial"/>
            </a:endParaRPr>
          </a:p>
          <a:p>
            <a:pPr marL="360000" marR="5080"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1800" dirty="0">
                <a:solidFill>
                  <a:srgbClr val="231F20"/>
                </a:solidFill>
                <a:latin typeface="Arial"/>
                <a:cs typeface="Arial"/>
              </a:rPr>
              <a:t>Integer</a:t>
            </a:r>
            <a:r>
              <a:rPr lang="en-AU" sz="1800" spc="85" dirty="0">
                <a:solidFill>
                  <a:srgbClr val="231F20"/>
                </a:solidFill>
                <a:latin typeface="Arial"/>
                <a:cs typeface="Arial"/>
              </a:rPr>
              <a:t> </a:t>
            </a:r>
            <a:r>
              <a:rPr lang="en-AU" sz="1800" dirty="0" err="1">
                <a:solidFill>
                  <a:srgbClr val="231F20"/>
                </a:solidFill>
                <a:latin typeface="Arial"/>
                <a:cs typeface="Arial"/>
              </a:rPr>
              <a:t>viverra</a:t>
            </a:r>
            <a:r>
              <a:rPr lang="en-AU" sz="1800" spc="85" dirty="0">
                <a:solidFill>
                  <a:srgbClr val="231F20"/>
                </a:solidFill>
                <a:latin typeface="Arial"/>
                <a:cs typeface="Arial"/>
              </a:rPr>
              <a:t> </a:t>
            </a:r>
            <a:r>
              <a:rPr lang="en-AU" sz="1800" dirty="0">
                <a:solidFill>
                  <a:srgbClr val="231F20"/>
                </a:solidFill>
                <a:latin typeface="Arial"/>
                <a:cs typeface="Arial"/>
              </a:rPr>
              <a:t>nulla</a:t>
            </a:r>
            <a:r>
              <a:rPr lang="en-AU" sz="1800" spc="90" dirty="0">
                <a:solidFill>
                  <a:srgbClr val="231F20"/>
                </a:solidFill>
                <a:latin typeface="Arial"/>
                <a:cs typeface="Arial"/>
              </a:rPr>
              <a:t> </a:t>
            </a:r>
            <a:r>
              <a:rPr lang="en-AU" sz="1800" dirty="0">
                <a:solidFill>
                  <a:srgbClr val="231F20"/>
                </a:solidFill>
                <a:latin typeface="Arial"/>
                <a:cs typeface="Arial"/>
              </a:rPr>
              <a:t>ac</a:t>
            </a:r>
            <a:r>
              <a:rPr lang="en-AU" sz="1800" spc="85" dirty="0">
                <a:solidFill>
                  <a:srgbClr val="231F20"/>
                </a:solidFill>
                <a:latin typeface="Arial"/>
                <a:cs typeface="Arial"/>
              </a:rPr>
              <a:t> </a:t>
            </a:r>
            <a:r>
              <a:rPr lang="en-AU" sz="1800" dirty="0">
                <a:solidFill>
                  <a:srgbClr val="231F20"/>
                </a:solidFill>
                <a:latin typeface="Arial"/>
                <a:cs typeface="Arial"/>
              </a:rPr>
              <a:t>ex</a:t>
            </a:r>
            <a:r>
              <a:rPr lang="en-AU" sz="1800" spc="85" dirty="0">
                <a:solidFill>
                  <a:srgbClr val="231F20"/>
                </a:solidFill>
                <a:latin typeface="Arial"/>
                <a:cs typeface="Arial"/>
              </a:rPr>
              <a:t> </a:t>
            </a:r>
            <a:r>
              <a:rPr lang="en-AU" sz="1800" dirty="0">
                <a:solidFill>
                  <a:srgbClr val="231F20"/>
                </a:solidFill>
                <a:latin typeface="Arial"/>
                <a:cs typeface="Arial"/>
              </a:rPr>
              <a:t>semper,</a:t>
            </a:r>
            <a:r>
              <a:rPr lang="en-AU" sz="1800" spc="90" dirty="0">
                <a:solidFill>
                  <a:srgbClr val="231F20"/>
                </a:solidFill>
                <a:latin typeface="Arial"/>
                <a:cs typeface="Arial"/>
              </a:rPr>
              <a:t> </a:t>
            </a:r>
            <a:r>
              <a:rPr lang="en-AU" sz="1800" dirty="0">
                <a:solidFill>
                  <a:srgbClr val="231F20"/>
                </a:solidFill>
                <a:latin typeface="Arial"/>
                <a:cs typeface="Arial"/>
              </a:rPr>
              <a:t>convallis</a:t>
            </a:r>
            <a:r>
              <a:rPr lang="en-AU" sz="1800" spc="85" dirty="0">
                <a:solidFill>
                  <a:srgbClr val="231F20"/>
                </a:solidFill>
                <a:latin typeface="Arial"/>
                <a:cs typeface="Arial"/>
              </a:rPr>
              <a:t> </a:t>
            </a:r>
            <a:r>
              <a:rPr lang="en-AU" sz="1800" dirty="0" err="1">
                <a:solidFill>
                  <a:srgbClr val="231F20"/>
                </a:solidFill>
                <a:latin typeface="Arial"/>
                <a:cs typeface="Arial"/>
              </a:rPr>
              <a:t>fringilla</a:t>
            </a:r>
            <a:r>
              <a:rPr lang="en-AU" sz="1800" spc="90" dirty="0">
                <a:solidFill>
                  <a:srgbClr val="231F20"/>
                </a:solidFill>
                <a:latin typeface="Arial"/>
                <a:cs typeface="Arial"/>
              </a:rPr>
              <a:t> </a:t>
            </a:r>
            <a:r>
              <a:rPr lang="en-AU" sz="1800" dirty="0" err="1">
                <a:solidFill>
                  <a:srgbClr val="231F20"/>
                </a:solidFill>
                <a:latin typeface="Arial"/>
                <a:cs typeface="Arial"/>
              </a:rPr>
              <a:t>augue</a:t>
            </a:r>
            <a:r>
              <a:rPr lang="en-AU" sz="1800" spc="85" dirty="0">
                <a:solidFill>
                  <a:srgbClr val="231F20"/>
                </a:solidFill>
                <a:latin typeface="Arial"/>
                <a:cs typeface="Arial"/>
              </a:rPr>
              <a:t> </a:t>
            </a:r>
            <a:r>
              <a:rPr lang="en-AU" sz="1800" spc="-10" dirty="0" err="1">
                <a:solidFill>
                  <a:srgbClr val="231F20"/>
                </a:solidFill>
                <a:latin typeface="Arial"/>
                <a:cs typeface="Arial"/>
              </a:rPr>
              <a:t>tristique</a:t>
            </a:r>
            <a:r>
              <a:rPr lang="en-AU" sz="1800" spc="-10" dirty="0">
                <a:solidFill>
                  <a:srgbClr val="231F20"/>
                </a:solidFill>
                <a:latin typeface="Arial"/>
                <a:cs typeface="Arial"/>
              </a:rPr>
              <a:t>. </a:t>
            </a:r>
            <a:br>
              <a:rPr lang="en-AU" sz="1800" spc="-10" dirty="0">
                <a:solidFill>
                  <a:srgbClr val="231F20"/>
                </a:solidFill>
                <a:latin typeface="Arial"/>
                <a:cs typeface="Arial"/>
              </a:rPr>
            </a:br>
            <a:r>
              <a:rPr lang="en-AU" sz="1800" dirty="0">
                <a:solidFill>
                  <a:srgbClr val="231F20"/>
                </a:solidFill>
                <a:latin typeface="Arial"/>
                <a:cs typeface="Arial"/>
              </a:rPr>
              <a:t>Proin</a:t>
            </a:r>
            <a:r>
              <a:rPr lang="en-AU" sz="1800" spc="65" dirty="0">
                <a:solidFill>
                  <a:srgbClr val="231F20"/>
                </a:solidFill>
                <a:latin typeface="Arial"/>
                <a:cs typeface="Arial"/>
              </a:rPr>
              <a:t> </a:t>
            </a:r>
            <a:r>
              <a:rPr lang="en-AU" sz="1800" dirty="0" err="1">
                <a:solidFill>
                  <a:srgbClr val="231F20"/>
                </a:solidFill>
                <a:latin typeface="Arial"/>
                <a:cs typeface="Arial"/>
              </a:rPr>
              <a:t>pellentesque</a:t>
            </a:r>
            <a:r>
              <a:rPr lang="en-AU" sz="1800" spc="70" dirty="0">
                <a:solidFill>
                  <a:srgbClr val="231F20"/>
                </a:solidFill>
                <a:latin typeface="Arial"/>
                <a:cs typeface="Arial"/>
              </a:rPr>
              <a:t> </a:t>
            </a:r>
            <a:r>
              <a:rPr lang="en-AU" sz="1800" dirty="0" err="1">
                <a:solidFill>
                  <a:srgbClr val="231F20"/>
                </a:solidFill>
                <a:latin typeface="Arial"/>
                <a:cs typeface="Arial"/>
              </a:rPr>
              <a:t>orci</a:t>
            </a:r>
            <a:r>
              <a:rPr lang="en-AU" sz="1800" spc="70" dirty="0">
                <a:solidFill>
                  <a:srgbClr val="231F20"/>
                </a:solidFill>
                <a:latin typeface="Arial"/>
                <a:cs typeface="Arial"/>
              </a:rPr>
              <a:t> </a:t>
            </a:r>
            <a:r>
              <a:rPr lang="en-AU" sz="1800" dirty="0">
                <a:solidFill>
                  <a:srgbClr val="231F20"/>
                </a:solidFill>
                <a:latin typeface="Arial"/>
                <a:cs typeface="Arial"/>
              </a:rPr>
              <a:t>et</a:t>
            </a:r>
            <a:r>
              <a:rPr lang="en-AU" sz="1800" spc="70" dirty="0">
                <a:solidFill>
                  <a:srgbClr val="231F20"/>
                </a:solidFill>
                <a:latin typeface="Arial"/>
                <a:cs typeface="Arial"/>
              </a:rPr>
              <a:t> </a:t>
            </a:r>
            <a:r>
              <a:rPr lang="en-AU" sz="1800" dirty="0" err="1">
                <a:solidFill>
                  <a:srgbClr val="231F20"/>
                </a:solidFill>
                <a:latin typeface="Arial"/>
                <a:cs typeface="Arial"/>
              </a:rPr>
              <a:t>sodales</a:t>
            </a:r>
            <a:r>
              <a:rPr lang="en-AU" sz="1800" spc="70" dirty="0">
                <a:solidFill>
                  <a:srgbClr val="231F20"/>
                </a:solidFill>
                <a:latin typeface="Arial"/>
                <a:cs typeface="Arial"/>
              </a:rPr>
              <a:t> </a:t>
            </a:r>
            <a:r>
              <a:rPr lang="en-AU" sz="1800" spc="-10" dirty="0" err="1">
                <a:solidFill>
                  <a:srgbClr val="231F20"/>
                </a:solidFill>
                <a:latin typeface="Arial"/>
                <a:cs typeface="Arial"/>
              </a:rPr>
              <a:t>mattis</a:t>
            </a:r>
            <a:r>
              <a:rPr lang="en-AU" sz="1800" spc="-10" dirty="0">
                <a:solidFill>
                  <a:srgbClr val="231F20"/>
                </a:solidFill>
                <a:latin typeface="Arial"/>
                <a:cs typeface="Arial"/>
              </a:rPr>
              <a:t>.</a:t>
            </a:r>
            <a:endParaRPr lang="en-AU" sz="1800" dirty="0">
              <a:latin typeface="Arial"/>
              <a:cs typeface="Arial"/>
            </a:endParaRPr>
          </a:p>
          <a:p>
            <a:pPr marL="360000" marR="975994"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1800" dirty="0" err="1">
                <a:solidFill>
                  <a:srgbClr val="231F20"/>
                </a:solidFill>
                <a:latin typeface="Arial"/>
                <a:cs typeface="Arial"/>
              </a:rPr>
              <a:t>Vivamus</a:t>
            </a:r>
            <a:r>
              <a:rPr lang="en-AU" sz="1800" spc="85" dirty="0">
                <a:solidFill>
                  <a:srgbClr val="231F20"/>
                </a:solidFill>
                <a:latin typeface="Arial"/>
                <a:cs typeface="Arial"/>
              </a:rPr>
              <a:t> </a:t>
            </a:r>
            <a:r>
              <a:rPr lang="en-AU" sz="1800" dirty="0">
                <a:solidFill>
                  <a:srgbClr val="231F20"/>
                </a:solidFill>
                <a:latin typeface="Arial"/>
                <a:cs typeface="Arial"/>
              </a:rPr>
              <a:t>maximus</a:t>
            </a:r>
            <a:r>
              <a:rPr lang="en-AU" sz="1800" spc="85" dirty="0">
                <a:solidFill>
                  <a:srgbClr val="231F20"/>
                </a:solidFill>
                <a:latin typeface="Arial"/>
                <a:cs typeface="Arial"/>
              </a:rPr>
              <a:t> </a:t>
            </a:r>
            <a:r>
              <a:rPr lang="en-AU" sz="1800" dirty="0" err="1">
                <a:solidFill>
                  <a:srgbClr val="231F20"/>
                </a:solidFill>
                <a:latin typeface="Arial"/>
                <a:cs typeface="Arial"/>
              </a:rPr>
              <a:t>quam</a:t>
            </a:r>
            <a:r>
              <a:rPr lang="en-AU" sz="1800" spc="85" dirty="0">
                <a:solidFill>
                  <a:srgbClr val="231F20"/>
                </a:solidFill>
                <a:latin typeface="Arial"/>
                <a:cs typeface="Arial"/>
              </a:rPr>
              <a:t> </a:t>
            </a:r>
            <a:r>
              <a:rPr lang="en-AU" sz="1800" dirty="0">
                <a:solidFill>
                  <a:srgbClr val="231F20"/>
                </a:solidFill>
                <a:latin typeface="Arial"/>
                <a:cs typeface="Arial"/>
              </a:rPr>
              <a:t>sit</a:t>
            </a:r>
            <a:r>
              <a:rPr lang="en-AU" sz="1800" spc="90" dirty="0">
                <a:solidFill>
                  <a:srgbClr val="231F20"/>
                </a:solidFill>
                <a:latin typeface="Arial"/>
                <a:cs typeface="Arial"/>
              </a:rPr>
              <a:t> </a:t>
            </a:r>
            <a:r>
              <a:rPr lang="en-AU" sz="1800" dirty="0" err="1">
                <a:solidFill>
                  <a:srgbClr val="231F20"/>
                </a:solidFill>
                <a:latin typeface="Arial"/>
                <a:cs typeface="Arial"/>
              </a:rPr>
              <a:t>amet</a:t>
            </a:r>
            <a:r>
              <a:rPr lang="en-AU" sz="1800" spc="85" dirty="0">
                <a:solidFill>
                  <a:srgbClr val="231F20"/>
                </a:solidFill>
                <a:latin typeface="Arial"/>
                <a:cs typeface="Arial"/>
              </a:rPr>
              <a:t> </a:t>
            </a:r>
            <a:r>
              <a:rPr lang="en-AU" sz="1800" dirty="0" err="1">
                <a:solidFill>
                  <a:srgbClr val="231F20"/>
                </a:solidFill>
                <a:latin typeface="Arial"/>
                <a:cs typeface="Arial"/>
              </a:rPr>
              <a:t>odio</a:t>
            </a:r>
            <a:r>
              <a:rPr lang="en-AU" sz="1800" spc="85" dirty="0">
                <a:solidFill>
                  <a:srgbClr val="231F20"/>
                </a:solidFill>
                <a:latin typeface="Arial"/>
                <a:cs typeface="Arial"/>
              </a:rPr>
              <a:t> </a:t>
            </a:r>
            <a:r>
              <a:rPr lang="en-AU" sz="1800" dirty="0" err="1">
                <a:solidFill>
                  <a:srgbClr val="231F20"/>
                </a:solidFill>
                <a:latin typeface="Arial"/>
                <a:cs typeface="Arial"/>
              </a:rPr>
              <a:t>eleifend</a:t>
            </a:r>
            <a:r>
              <a:rPr lang="en-AU" sz="1800" spc="90" dirty="0">
                <a:solidFill>
                  <a:srgbClr val="231F20"/>
                </a:solidFill>
                <a:latin typeface="Arial"/>
                <a:cs typeface="Arial"/>
              </a:rPr>
              <a:t> </a:t>
            </a:r>
            <a:r>
              <a:rPr lang="en-AU" sz="1800" spc="-10" dirty="0" err="1">
                <a:solidFill>
                  <a:srgbClr val="231F20"/>
                </a:solidFill>
                <a:latin typeface="Arial"/>
                <a:cs typeface="Arial"/>
              </a:rPr>
              <a:t>facilisis</a:t>
            </a:r>
            <a:r>
              <a:rPr lang="en-AU" sz="1800" spc="-10" dirty="0">
                <a:solidFill>
                  <a:srgbClr val="231F20"/>
                </a:solidFill>
                <a:latin typeface="Arial"/>
                <a:cs typeface="Arial"/>
              </a:rPr>
              <a:t>. </a:t>
            </a:r>
          </a:p>
          <a:p>
            <a:pPr marL="360000" marR="975994"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1800" dirty="0" err="1">
                <a:solidFill>
                  <a:srgbClr val="231F20"/>
                </a:solidFill>
                <a:latin typeface="Arial"/>
                <a:cs typeface="Arial"/>
              </a:rPr>
              <a:t>Curabitur</a:t>
            </a:r>
            <a:r>
              <a:rPr lang="en-AU" sz="1800" spc="120" dirty="0">
                <a:solidFill>
                  <a:srgbClr val="231F20"/>
                </a:solidFill>
                <a:latin typeface="Arial"/>
                <a:cs typeface="Arial"/>
              </a:rPr>
              <a:t> </a:t>
            </a:r>
            <a:r>
              <a:rPr lang="en-AU" sz="1800" dirty="0" err="1">
                <a:solidFill>
                  <a:srgbClr val="231F20"/>
                </a:solidFill>
                <a:latin typeface="Arial"/>
                <a:cs typeface="Arial"/>
              </a:rPr>
              <a:t>tincidunt</a:t>
            </a:r>
            <a:r>
              <a:rPr lang="en-AU" sz="1800" spc="125" dirty="0">
                <a:solidFill>
                  <a:srgbClr val="231F20"/>
                </a:solidFill>
                <a:latin typeface="Arial"/>
                <a:cs typeface="Arial"/>
              </a:rPr>
              <a:t> </a:t>
            </a:r>
            <a:r>
              <a:rPr lang="en-AU" sz="1800" dirty="0" err="1">
                <a:solidFill>
                  <a:srgbClr val="231F20"/>
                </a:solidFill>
                <a:latin typeface="Arial"/>
                <a:cs typeface="Arial"/>
              </a:rPr>
              <a:t>tortor</a:t>
            </a:r>
            <a:r>
              <a:rPr lang="en-AU" sz="1800" spc="120" dirty="0">
                <a:solidFill>
                  <a:srgbClr val="231F20"/>
                </a:solidFill>
                <a:latin typeface="Arial"/>
                <a:cs typeface="Arial"/>
              </a:rPr>
              <a:t> </a:t>
            </a:r>
            <a:r>
              <a:rPr lang="en-AU" sz="1800" dirty="0" err="1">
                <a:solidFill>
                  <a:srgbClr val="231F20"/>
                </a:solidFill>
                <a:latin typeface="Arial"/>
                <a:cs typeface="Arial"/>
              </a:rPr>
              <a:t>eget</a:t>
            </a:r>
            <a:r>
              <a:rPr lang="en-AU" sz="1800" spc="125" dirty="0">
                <a:solidFill>
                  <a:srgbClr val="231F20"/>
                </a:solidFill>
                <a:latin typeface="Arial"/>
                <a:cs typeface="Arial"/>
              </a:rPr>
              <a:t> </a:t>
            </a:r>
            <a:r>
              <a:rPr lang="en-AU" sz="1800" dirty="0" err="1">
                <a:solidFill>
                  <a:srgbClr val="231F20"/>
                </a:solidFill>
                <a:latin typeface="Arial"/>
                <a:cs typeface="Arial"/>
              </a:rPr>
              <a:t>augue</a:t>
            </a:r>
            <a:r>
              <a:rPr lang="en-AU" sz="1800" spc="120" dirty="0">
                <a:solidFill>
                  <a:srgbClr val="231F20"/>
                </a:solidFill>
                <a:latin typeface="Arial"/>
                <a:cs typeface="Arial"/>
              </a:rPr>
              <a:t> </a:t>
            </a:r>
            <a:r>
              <a:rPr lang="en-AU" sz="1800" dirty="0" err="1">
                <a:solidFill>
                  <a:srgbClr val="231F20"/>
                </a:solidFill>
                <a:latin typeface="Arial"/>
                <a:cs typeface="Arial"/>
              </a:rPr>
              <a:t>tincidunt</a:t>
            </a:r>
            <a:r>
              <a:rPr lang="en-AU" sz="1800" spc="125" dirty="0">
                <a:solidFill>
                  <a:srgbClr val="231F20"/>
                </a:solidFill>
                <a:latin typeface="Arial"/>
                <a:cs typeface="Arial"/>
              </a:rPr>
              <a:t> </a:t>
            </a:r>
            <a:r>
              <a:rPr lang="en-AU" sz="1800" spc="-10" dirty="0" err="1">
                <a:solidFill>
                  <a:srgbClr val="231F20"/>
                </a:solidFill>
                <a:latin typeface="Arial"/>
                <a:cs typeface="Arial"/>
              </a:rPr>
              <a:t>pellentesque</a:t>
            </a:r>
            <a:r>
              <a:rPr lang="en-AU" sz="1800" spc="-10" dirty="0">
                <a:solidFill>
                  <a:srgbClr val="231F20"/>
                </a:solidFill>
                <a:latin typeface="Arial"/>
                <a:cs typeface="Arial"/>
              </a:rPr>
              <a:t>.</a:t>
            </a:r>
            <a:endParaRPr lang="en-AU" sz="1800" dirty="0">
              <a:latin typeface="Arial"/>
              <a:cs typeface="Arial"/>
            </a:endParaRPr>
          </a:p>
        </p:txBody>
      </p:sp>
    </p:spTree>
    <p:extLst>
      <p:ext uri="{BB962C8B-B14F-4D97-AF65-F5344CB8AC3E}">
        <p14:creationId xmlns:p14="http://schemas.microsoft.com/office/powerpoint/2010/main" val="2045703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21B93-F884-FE93-446C-E89C6620D9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7C59FF-3D16-87ED-C0A1-B461B9059C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6C74C53-9A30-361E-A513-9870A8129C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Footer Placeholder 4">
            <a:extLst>
              <a:ext uri="{FF2B5EF4-FFF2-40B4-BE49-F238E27FC236}">
                <a16:creationId xmlns:a16="http://schemas.microsoft.com/office/drawing/2014/main" id="{F98ECF74-1881-ADA2-BEDE-89574F17ABE1}"/>
              </a:ext>
            </a:extLst>
          </p:cNvPr>
          <p:cNvSpPr>
            <a:spLocks noGrp="1"/>
          </p:cNvSpPr>
          <p:nvPr>
            <p:ph type="ftr" sz="quarter" idx="11"/>
          </p:nvPr>
        </p:nvSpPr>
        <p:spPr>
          <a:xfrm>
            <a:off x="7239000" y="6173786"/>
            <a:ext cx="4114800" cy="365125"/>
          </a:xfrm>
        </p:spPr>
        <p:txBody>
          <a:bodyPr/>
          <a:lstStyle/>
          <a:p>
            <a:pPr algn="r"/>
            <a:r>
              <a:rPr lang="en-US"/>
              <a:t>National Disability Research Partnership</a:t>
            </a:r>
          </a:p>
        </p:txBody>
      </p:sp>
      <p:pic>
        <p:nvPicPr>
          <p:cNvPr id="5" name="Picture 4" descr="A picture containing text, aircraft&#10;&#10;Description automatically generated">
            <a:extLst>
              <a:ext uri="{FF2B5EF4-FFF2-40B4-BE49-F238E27FC236}">
                <a16:creationId xmlns:a16="http://schemas.microsoft.com/office/drawing/2014/main" id="{54A2A1E3-1C98-4C30-3E02-A3FBB916AA69}"/>
              </a:ext>
            </a:extLst>
          </p:cNvPr>
          <p:cNvPicPr>
            <a:picLocks noChangeAspect="1"/>
          </p:cNvPicPr>
          <p:nvPr userDrawn="1"/>
        </p:nvPicPr>
        <p:blipFill>
          <a:blip r:embed="rId2"/>
          <a:stretch>
            <a:fillRect/>
          </a:stretch>
        </p:blipFill>
        <p:spPr>
          <a:xfrm>
            <a:off x="8363711" y="-743024"/>
            <a:ext cx="3828288" cy="2182200"/>
          </a:xfrm>
          <a:prstGeom prst="rect">
            <a:avLst/>
          </a:prstGeom>
        </p:spPr>
      </p:pic>
    </p:spTree>
    <p:extLst>
      <p:ext uri="{BB962C8B-B14F-4D97-AF65-F5344CB8AC3E}">
        <p14:creationId xmlns:p14="http://schemas.microsoft.com/office/powerpoint/2010/main" val="34585760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pic>
        <p:nvPicPr>
          <p:cNvPr id="2" name="Picture 1" descr="A picture containing text, aircraft&#10;&#10;Description automatically generated">
            <a:extLst>
              <a:ext uri="{FF2B5EF4-FFF2-40B4-BE49-F238E27FC236}">
                <a16:creationId xmlns:a16="http://schemas.microsoft.com/office/drawing/2014/main" id="{17351501-0C8B-80BB-0E87-3541F24B61F8}"/>
              </a:ext>
            </a:extLst>
          </p:cNvPr>
          <p:cNvPicPr>
            <a:picLocks noChangeAspect="1"/>
          </p:cNvPicPr>
          <p:nvPr userDrawn="1"/>
        </p:nvPicPr>
        <p:blipFill>
          <a:blip r:embed="rId2"/>
          <a:stretch>
            <a:fillRect/>
          </a:stretch>
        </p:blipFill>
        <p:spPr>
          <a:xfrm>
            <a:off x="8363711" y="-743024"/>
            <a:ext cx="3828288" cy="2182200"/>
          </a:xfrm>
          <a:prstGeom prst="rect">
            <a:avLst/>
          </a:prstGeom>
        </p:spPr>
      </p:pic>
    </p:spTree>
    <p:extLst>
      <p:ext uri="{BB962C8B-B14F-4D97-AF65-F5344CB8AC3E}">
        <p14:creationId xmlns:p14="http://schemas.microsoft.com/office/powerpoint/2010/main" val="24432945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B0927-170D-DD89-D62C-F626A820AE2F}"/>
              </a:ext>
            </a:extLst>
          </p:cNvPr>
          <p:cNvSpPr>
            <a:spLocks noGrp="1"/>
          </p:cNvSpPr>
          <p:nvPr>
            <p:ph type="title"/>
          </p:nvPr>
        </p:nvSpPr>
        <p:spPr/>
        <p:txBody>
          <a:bodyPr/>
          <a:lstStyle/>
          <a:p>
            <a:r>
              <a:rPr lang="en-GB"/>
              <a:t>Click to edit Master title style</a:t>
            </a:r>
            <a:endParaRPr lang="en-US"/>
          </a:p>
        </p:txBody>
      </p:sp>
      <p:pic>
        <p:nvPicPr>
          <p:cNvPr id="4" name="Picture 3">
            <a:extLst>
              <a:ext uri="{FF2B5EF4-FFF2-40B4-BE49-F238E27FC236}">
                <a16:creationId xmlns:a16="http://schemas.microsoft.com/office/drawing/2014/main" id="{60887050-1C96-1C95-E8D5-6E2EC0E698E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8363712" y="-772011"/>
            <a:ext cx="3828288" cy="2182200"/>
          </a:xfrm>
          <a:prstGeom prst="rect">
            <a:avLst/>
          </a:prstGeom>
        </p:spPr>
      </p:pic>
      <p:sp>
        <p:nvSpPr>
          <p:cNvPr id="9" name="Text Placeholder 8">
            <a:extLst>
              <a:ext uri="{FF2B5EF4-FFF2-40B4-BE49-F238E27FC236}">
                <a16:creationId xmlns:a16="http://schemas.microsoft.com/office/drawing/2014/main" id="{9BD18551-AC95-36A8-FB20-F947FF9B2ECD}"/>
              </a:ext>
            </a:extLst>
          </p:cNvPr>
          <p:cNvSpPr>
            <a:spLocks noGrp="1"/>
          </p:cNvSpPr>
          <p:nvPr>
            <p:ph type="body" sz="quarter" idx="12"/>
          </p:nvPr>
        </p:nvSpPr>
        <p:spPr>
          <a:xfrm>
            <a:off x="838200" y="1966913"/>
            <a:ext cx="10515600" cy="3727450"/>
          </a:xfrm>
        </p:spPr>
        <p:txBody>
          <a:bodyPr numCol="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Footer Placeholder 4">
            <a:extLst>
              <a:ext uri="{FF2B5EF4-FFF2-40B4-BE49-F238E27FC236}">
                <a16:creationId xmlns:a16="http://schemas.microsoft.com/office/drawing/2014/main" id="{51E24162-59C1-FE96-1304-65E65832997C}"/>
              </a:ext>
            </a:extLst>
          </p:cNvPr>
          <p:cNvSpPr>
            <a:spLocks noGrp="1"/>
          </p:cNvSpPr>
          <p:nvPr>
            <p:ph type="ftr" sz="quarter" idx="3"/>
          </p:nvPr>
        </p:nvSpPr>
        <p:spPr>
          <a:xfrm>
            <a:off x="838200"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National Disability Research Partnership</a:t>
            </a:r>
          </a:p>
        </p:txBody>
      </p:sp>
      <p:sp>
        <p:nvSpPr>
          <p:cNvPr id="6" name="Slide Number Placeholder 5">
            <a:extLst>
              <a:ext uri="{FF2B5EF4-FFF2-40B4-BE49-F238E27FC236}">
                <a16:creationId xmlns:a16="http://schemas.microsoft.com/office/drawing/2014/main" id="{03B42D74-A887-2F87-537E-A2B1A2F80D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1CE39E-190A-C841-A96A-E9F31F7BACF5}" type="slidenum">
              <a:rPr lang="en-US" smtClean="0"/>
              <a:t>‹#›</a:t>
            </a:fld>
            <a:endParaRPr lang="en-US"/>
          </a:p>
        </p:txBody>
      </p:sp>
    </p:spTree>
    <p:extLst>
      <p:ext uri="{BB962C8B-B14F-4D97-AF65-F5344CB8AC3E}">
        <p14:creationId xmlns:p14="http://schemas.microsoft.com/office/powerpoint/2010/main" val="354789713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DDB6AB0C-347E-C8B2-9EE5-0B6FDB30FE1B}"/>
              </a:ext>
            </a:extLst>
          </p:cNvPr>
          <p:cNvSpPr>
            <a:spLocks noGrp="1"/>
          </p:cNvSpPr>
          <p:nvPr>
            <p:ph type="title"/>
          </p:nvPr>
        </p:nvSpPr>
        <p:spPr/>
        <p:txBody>
          <a:bodyPr/>
          <a:lstStyle/>
          <a:p>
            <a:r>
              <a:rPr lang="en-US"/>
              <a:t>Click to edit Master title style</a:t>
            </a:r>
          </a:p>
        </p:txBody>
      </p:sp>
      <p:sp>
        <p:nvSpPr>
          <p:cNvPr id="17" name="Text Placeholder 15">
            <a:extLst>
              <a:ext uri="{FF2B5EF4-FFF2-40B4-BE49-F238E27FC236}">
                <a16:creationId xmlns:a16="http://schemas.microsoft.com/office/drawing/2014/main" id="{45BE0D3F-55CD-DE8E-922A-50F163FE1663}"/>
              </a:ext>
            </a:extLst>
          </p:cNvPr>
          <p:cNvSpPr>
            <a:spLocks noGrp="1"/>
          </p:cNvSpPr>
          <p:nvPr>
            <p:ph type="body" sz="quarter" idx="10" hasCustomPrompt="1"/>
          </p:nvPr>
        </p:nvSpPr>
        <p:spPr>
          <a:xfrm>
            <a:off x="527050" y="1556876"/>
            <a:ext cx="11055350" cy="3624724"/>
          </a:xfrm>
        </p:spPr>
        <p:txBody>
          <a:bodyPr/>
          <a:lstStyle/>
          <a:p>
            <a:pPr marL="360000" indent="-360000" defTabSz="950400">
              <a:lnSpc>
                <a:spcPts val="2500"/>
              </a:lnSpc>
              <a:spcAft>
                <a:spcPts val="1200"/>
              </a:spcAft>
              <a:buBlip>
                <a:blip>
                  <a:extLst>
                    <a:ext uri="{96DAC541-7B7A-43D3-8B79-37D633B846F1}">
                      <asvg:svgBlip xmlns:asvg="http://schemas.microsoft.com/office/drawing/2016/SVG/main" r:embed="rId2"/>
                    </a:ext>
                  </a:extLst>
                </a:blip>
              </a:buBlip>
            </a:pPr>
            <a:r>
              <a:rPr lang="en-AU" sz="1800" dirty="0">
                <a:solidFill>
                  <a:srgbClr val="231F20"/>
                </a:solidFill>
                <a:latin typeface="Arial"/>
                <a:cs typeface="Arial"/>
              </a:rPr>
              <a:t>Lorem</a:t>
            </a:r>
            <a:r>
              <a:rPr lang="en-AU" sz="1800" spc="110" dirty="0">
                <a:solidFill>
                  <a:srgbClr val="231F20"/>
                </a:solidFill>
                <a:latin typeface="Arial"/>
                <a:cs typeface="Arial"/>
              </a:rPr>
              <a:t> </a:t>
            </a:r>
            <a:r>
              <a:rPr lang="en-AU" sz="1800" dirty="0">
                <a:solidFill>
                  <a:srgbClr val="231F20"/>
                </a:solidFill>
                <a:latin typeface="Arial"/>
                <a:cs typeface="Arial"/>
              </a:rPr>
              <a:t>ipsum</a:t>
            </a:r>
            <a:r>
              <a:rPr lang="en-AU" sz="1800" spc="114" dirty="0">
                <a:solidFill>
                  <a:srgbClr val="231F20"/>
                </a:solidFill>
                <a:latin typeface="Arial"/>
                <a:cs typeface="Arial"/>
              </a:rPr>
              <a:t> </a:t>
            </a:r>
            <a:r>
              <a:rPr lang="en-AU" sz="1800" dirty="0" err="1">
                <a:solidFill>
                  <a:srgbClr val="231F20"/>
                </a:solidFill>
                <a:latin typeface="Arial"/>
                <a:cs typeface="Arial"/>
              </a:rPr>
              <a:t>dolor</a:t>
            </a:r>
            <a:r>
              <a:rPr lang="en-AU" sz="1800" spc="110" dirty="0">
                <a:solidFill>
                  <a:srgbClr val="231F20"/>
                </a:solidFill>
                <a:latin typeface="Arial"/>
                <a:cs typeface="Arial"/>
              </a:rPr>
              <a:t> </a:t>
            </a:r>
            <a:r>
              <a:rPr lang="en-AU" sz="1800" dirty="0">
                <a:solidFill>
                  <a:srgbClr val="231F20"/>
                </a:solidFill>
                <a:latin typeface="Arial"/>
                <a:cs typeface="Arial"/>
              </a:rPr>
              <a:t>sit</a:t>
            </a:r>
            <a:r>
              <a:rPr lang="en-AU" sz="1800" spc="114" dirty="0">
                <a:solidFill>
                  <a:srgbClr val="231F20"/>
                </a:solidFill>
                <a:latin typeface="Arial"/>
                <a:cs typeface="Arial"/>
              </a:rPr>
              <a:t> </a:t>
            </a:r>
            <a:r>
              <a:rPr lang="en-AU" sz="1800" dirty="0" err="1">
                <a:solidFill>
                  <a:srgbClr val="231F20"/>
                </a:solidFill>
                <a:latin typeface="Arial"/>
                <a:cs typeface="Arial"/>
              </a:rPr>
              <a:t>amet</a:t>
            </a:r>
            <a:r>
              <a:rPr lang="en-AU" sz="1800" dirty="0">
                <a:solidFill>
                  <a:srgbClr val="231F20"/>
                </a:solidFill>
                <a:latin typeface="Arial"/>
                <a:cs typeface="Arial"/>
              </a:rPr>
              <a:t>,</a:t>
            </a:r>
            <a:r>
              <a:rPr lang="en-AU" sz="1800" spc="110" dirty="0">
                <a:solidFill>
                  <a:srgbClr val="231F20"/>
                </a:solidFill>
                <a:latin typeface="Arial"/>
                <a:cs typeface="Arial"/>
              </a:rPr>
              <a:t> </a:t>
            </a:r>
            <a:r>
              <a:rPr lang="en-AU" sz="1800" dirty="0" err="1">
                <a:solidFill>
                  <a:srgbClr val="231F20"/>
                </a:solidFill>
                <a:latin typeface="Arial"/>
                <a:cs typeface="Arial"/>
              </a:rPr>
              <a:t>consectetur</a:t>
            </a:r>
            <a:r>
              <a:rPr lang="en-AU" sz="1800" spc="114" dirty="0">
                <a:solidFill>
                  <a:srgbClr val="231F20"/>
                </a:solidFill>
                <a:latin typeface="Arial"/>
                <a:cs typeface="Arial"/>
              </a:rPr>
              <a:t> </a:t>
            </a:r>
            <a:r>
              <a:rPr lang="en-AU" sz="1800" dirty="0" err="1">
                <a:solidFill>
                  <a:srgbClr val="231F20"/>
                </a:solidFill>
                <a:latin typeface="Arial"/>
                <a:cs typeface="Arial"/>
              </a:rPr>
              <a:t>adipiscing</a:t>
            </a:r>
            <a:r>
              <a:rPr lang="en-AU" sz="1800" spc="110" dirty="0">
                <a:solidFill>
                  <a:srgbClr val="231F20"/>
                </a:solidFill>
                <a:latin typeface="Arial"/>
                <a:cs typeface="Arial"/>
              </a:rPr>
              <a:t> </a:t>
            </a:r>
            <a:r>
              <a:rPr lang="en-AU" sz="1800" spc="-10" dirty="0" err="1">
                <a:solidFill>
                  <a:srgbClr val="231F20"/>
                </a:solidFill>
                <a:latin typeface="Arial"/>
                <a:cs typeface="Arial"/>
              </a:rPr>
              <a:t>elit</a:t>
            </a:r>
            <a:r>
              <a:rPr lang="en-AU" sz="1800" spc="-10" dirty="0">
                <a:solidFill>
                  <a:srgbClr val="231F20"/>
                </a:solidFill>
                <a:latin typeface="Arial"/>
                <a:cs typeface="Arial"/>
              </a:rPr>
              <a:t>.</a:t>
            </a:r>
            <a:endParaRPr lang="en-AU" sz="1800" dirty="0">
              <a:latin typeface="Arial"/>
              <a:cs typeface="Arial"/>
            </a:endParaRPr>
          </a:p>
          <a:p>
            <a:pPr marL="360000" marR="5080" indent="-360000" defTabSz="950400">
              <a:lnSpc>
                <a:spcPts val="2500"/>
              </a:lnSpc>
              <a:spcAft>
                <a:spcPts val="1200"/>
              </a:spcAft>
              <a:buBlip>
                <a:blip>
                  <a:extLst>
                    <a:ext uri="{96DAC541-7B7A-43D3-8B79-37D633B846F1}">
                      <asvg:svgBlip xmlns:asvg="http://schemas.microsoft.com/office/drawing/2016/SVG/main" r:embed="rId2"/>
                    </a:ext>
                  </a:extLst>
                </a:blip>
              </a:buBlip>
            </a:pPr>
            <a:r>
              <a:rPr lang="en-AU" sz="1800" dirty="0">
                <a:solidFill>
                  <a:srgbClr val="231F20"/>
                </a:solidFill>
                <a:latin typeface="Arial"/>
                <a:cs typeface="Arial"/>
              </a:rPr>
              <a:t>Integer</a:t>
            </a:r>
            <a:r>
              <a:rPr lang="en-AU" sz="1800" spc="85" dirty="0">
                <a:solidFill>
                  <a:srgbClr val="231F20"/>
                </a:solidFill>
                <a:latin typeface="Arial"/>
                <a:cs typeface="Arial"/>
              </a:rPr>
              <a:t> </a:t>
            </a:r>
            <a:r>
              <a:rPr lang="en-AU" sz="1800" dirty="0" err="1">
                <a:solidFill>
                  <a:srgbClr val="231F20"/>
                </a:solidFill>
                <a:latin typeface="Arial"/>
                <a:cs typeface="Arial"/>
              </a:rPr>
              <a:t>viverra</a:t>
            </a:r>
            <a:r>
              <a:rPr lang="en-AU" sz="1800" spc="85" dirty="0">
                <a:solidFill>
                  <a:srgbClr val="231F20"/>
                </a:solidFill>
                <a:latin typeface="Arial"/>
                <a:cs typeface="Arial"/>
              </a:rPr>
              <a:t> </a:t>
            </a:r>
            <a:r>
              <a:rPr lang="en-AU" sz="1800" dirty="0">
                <a:solidFill>
                  <a:srgbClr val="231F20"/>
                </a:solidFill>
                <a:latin typeface="Arial"/>
                <a:cs typeface="Arial"/>
              </a:rPr>
              <a:t>nulla</a:t>
            </a:r>
            <a:r>
              <a:rPr lang="en-AU" sz="1800" spc="90" dirty="0">
                <a:solidFill>
                  <a:srgbClr val="231F20"/>
                </a:solidFill>
                <a:latin typeface="Arial"/>
                <a:cs typeface="Arial"/>
              </a:rPr>
              <a:t> </a:t>
            </a:r>
            <a:r>
              <a:rPr lang="en-AU" sz="1800" dirty="0">
                <a:solidFill>
                  <a:srgbClr val="231F20"/>
                </a:solidFill>
                <a:latin typeface="Arial"/>
                <a:cs typeface="Arial"/>
              </a:rPr>
              <a:t>ac</a:t>
            </a:r>
            <a:r>
              <a:rPr lang="en-AU" sz="1800" spc="85" dirty="0">
                <a:solidFill>
                  <a:srgbClr val="231F20"/>
                </a:solidFill>
                <a:latin typeface="Arial"/>
                <a:cs typeface="Arial"/>
              </a:rPr>
              <a:t> </a:t>
            </a:r>
            <a:r>
              <a:rPr lang="en-AU" sz="1800" dirty="0">
                <a:solidFill>
                  <a:srgbClr val="231F20"/>
                </a:solidFill>
                <a:latin typeface="Arial"/>
                <a:cs typeface="Arial"/>
              </a:rPr>
              <a:t>ex</a:t>
            </a:r>
            <a:r>
              <a:rPr lang="en-AU" sz="1800" spc="85" dirty="0">
                <a:solidFill>
                  <a:srgbClr val="231F20"/>
                </a:solidFill>
                <a:latin typeface="Arial"/>
                <a:cs typeface="Arial"/>
              </a:rPr>
              <a:t> </a:t>
            </a:r>
            <a:r>
              <a:rPr lang="en-AU" sz="1800" dirty="0">
                <a:solidFill>
                  <a:srgbClr val="231F20"/>
                </a:solidFill>
                <a:latin typeface="Arial"/>
                <a:cs typeface="Arial"/>
              </a:rPr>
              <a:t>semper,</a:t>
            </a:r>
            <a:r>
              <a:rPr lang="en-AU" sz="1800" spc="90" dirty="0">
                <a:solidFill>
                  <a:srgbClr val="231F20"/>
                </a:solidFill>
                <a:latin typeface="Arial"/>
                <a:cs typeface="Arial"/>
              </a:rPr>
              <a:t> </a:t>
            </a:r>
            <a:r>
              <a:rPr lang="en-AU" sz="1800" dirty="0">
                <a:solidFill>
                  <a:srgbClr val="231F20"/>
                </a:solidFill>
                <a:latin typeface="Arial"/>
                <a:cs typeface="Arial"/>
              </a:rPr>
              <a:t>convallis</a:t>
            </a:r>
            <a:r>
              <a:rPr lang="en-AU" sz="1800" spc="85" dirty="0">
                <a:solidFill>
                  <a:srgbClr val="231F20"/>
                </a:solidFill>
                <a:latin typeface="Arial"/>
                <a:cs typeface="Arial"/>
              </a:rPr>
              <a:t> </a:t>
            </a:r>
            <a:r>
              <a:rPr lang="en-AU" sz="1800" dirty="0" err="1">
                <a:solidFill>
                  <a:srgbClr val="231F20"/>
                </a:solidFill>
                <a:latin typeface="Arial"/>
                <a:cs typeface="Arial"/>
              </a:rPr>
              <a:t>fringilla</a:t>
            </a:r>
            <a:r>
              <a:rPr lang="en-AU" sz="1800" spc="90" dirty="0">
                <a:solidFill>
                  <a:srgbClr val="231F20"/>
                </a:solidFill>
                <a:latin typeface="Arial"/>
                <a:cs typeface="Arial"/>
              </a:rPr>
              <a:t> </a:t>
            </a:r>
            <a:r>
              <a:rPr lang="en-AU" sz="1800" dirty="0" err="1">
                <a:solidFill>
                  <a:srgbClr val="231F20"/>
                </a:solidFill>
                <a:latin typeface="Arial"/>
                <a:cs typeface="Arial"/>
              </a:rPr>
              <a:t>augue</a:t>
            </a:r>
            <a:r>
              <a:rPr lang="en-AU" sz="1800" spc="85" dirty="0">
                <a:solidFill>
                  <a:srgbClr val="231F20"/>
                </a:solidFill>
                <a:latin typeface="Arial"/>
                <a:cs typeface="Arial"/>
              </a:rPr>
              <a:t> </a:t>
            </a:r>
            <a:r>
              <a:rPr lang="en-AU" sz="1800" spc="-10" dirty="0" err="1">
                <a:solidFill>
                  <a:srgbClr val="231F20"/>
                </a:solidFill>
                <a:latin typeface="Arial"/>
                <a:cs typeface="Arial"/>
              </a:rPr>
              <a:t>tristique</a:t>
            </a:r>
            <a:r>
              <a:rPr lang="en-AU" sz="1800" spc="-10" dirty="0">
                <a:solidFill>
                  <a:srgbClr val="231F20"/>
                </a:solidFill>
                <a:latin typeface="Arial"/>
                <a:cs typeface="Arial"/>
              </a:rPr>
              <a:t>. </a:t>
            </a:r>
            <a:br>
              <a:rPr lang="en-AU" sz="1800" spc="-10" dirty="0">
                <a:solidFill>
                  <a:srgbClr val="231F20"/>
                </a:solidFill>
                <a:latin typeface="Arial"/>
                <a:cs typeface="Arial"/>
              </a:rPr>
            </a:br>
            <a:r>
              <a:rPr lang="en-AU" sz="1800" dirty="0">
                <a:solidFill>
                  <a:srgbClr val="231F20"/>
                </a:solidFill>
                <a:latin typeface="Arial"/>
                <a:cs typeface="Arial"/>
              </a:rPr>
              <a:t>Proin</a:t>
            </a:r>
            <a:r>
              <a:rPr lang="en-AU" sz="1800" spc="65" dirty="0">
                <a:solidFill>
                  <a:srgbClr val="231F20"/>
                </a:solidFill>
                <a:latin typeface="Arial"/>
                <a:cs typeface="Arial"/>
              </a:rPr>
              <a:t> </a:t>
            </a:r>
            <a:r>
              <a:rPr lang="en-AU" sz="1800" dirty="0" err="1">
                <a:solidFill>
                  <a:srgbClr val="231F20"/>
                </a:solidFill>
                <a:latin typeface="Arial"/>
                <a:cs typeface="Arial"/>
              </a:rPr>
              <a:t>pellentesque</a:t>
            </a:r>
            <a:r>
              <a:rPr lang="en-AU" sz="1800" spc="70" dirty="0">
                <a:solidFill>
                  <a:srgbClr val="231F20"/>
                </a:solidFill>
                <a:latin typeface="Arial"/>
                <a:cs typeface="Arial"/>
              </a:rPr>
              <a:t> </a:t>
            </a:r>
            <a:r>
              <a:rPr lang="en-AU" sz="1800" dirty="0" err="1">
                <a:solidFill>
                  <a:srgbClr val="231F20"/>
                </a:solidFill>
                <a:latin typeface="Arial"/>
                <a:cs typeface="Arial"/>
              </a:rPr>
              <a:t>orci</a:t>
            </a:r>
            <a:r>
              <a:rPr lang="en-AU" sz="1800" spc="70" dirty="0">
                <a:solidFill>
                  <a:srgbClr val="231F20"/>
                </a:solidFill>
                <a:latin typeface="Arial"/>
                <a:cs typeface="Arial"/>
              </a:rPr>
              <a:t> </a:t>
            </a:r>
            <a:r>
              <a:rPr lang="en-AU" sz="1800" dirty="0">
                <a:solidFill>
                  <a:srgbClr val="231F20"/>
                </a:solidFill>
                <a:latin typeface="Arial"/>
                <a:cs typeface="Arial"/>
              </a:rPr>
              <a:t>et</a:t>
            </a:r>
            <a:r>
              <a:rPr lang="en-AU" sz="1800" spc="70" dirty="0">
                <a:solidFill>
                  <a:srgbClr val="231F20"/>
                </a:solidFill>
                <a:latin typeface="Arial"/>
                <a:cs typeface="Arial"/>
              </a:rPr>
              <a:t> </a:t>
            </a:r>
            <a:r>
              <a:rPr lang="en-AU" sz="1800" dirty="0" err="1">
                <a:solidFill>
                  <a:srgbClr val="231F20"/>
                </a:solidFill>
                <a:latin typeface="Arial"/>
                <a:cs typeface="Arial"/>
              </a:rPr>
              <a:t>sodales</a:t>
            </a:r>
            <a:r>
              <a:rPr lang="en-AU" sz="1800" spc="70" dirty="0">
                <a:solidFill>
                  <a:srgbClr val="231F20"/>
                </a:solidFill>
                <a:latin typeface="Arial"/>
                <a:cs typeface="Arial"/>
              </a:rPr>
              <a:t> </a:t>
            </a:r>
            <a:r>
              <a:rPr lang="en-AU" sz="1800" spc="-10" dirty="0" err="1">
                <a:solidFill>
                  <a:srgbClr val="231F20"/>
                </a:solidFill>
                <a:latin typeface="Arial"/>
                <a:cs typeface="Arial"/>
              </a:rPr>
              <a:t>mattis</a:t>
            </a:r>
            <a:r>
              <a:rPr lang="en-AU" sz="1800" spc="-10" dirty="0">
                <a:solidFill>
                  <a:srgbClr val="231F20"/>
                </a:solidFill>
                <a:latin typeface="Arial"/>
                <a:cs typeface="Arial"/>
              </a:rPr>
              <a:t>.</a:t>
            </a:r>
            <a:endParaRPr lang="en-AU" sz="1800" dirty="0">
              <a:latin typeface="Arial"/>
              <a:cs typeface="Arial"/>
            </a:endParaRPr>
          </a:p>
          <a:p>
            <a:pPr marL="360000" marR="975994" indent="-360000" defTabSz="950400">
              <a:lnSpc>
                <a:spcPts val="2500"/>
              </a:lnSpc>
              <a:spcAft>
                <a:spcPts val="1200"/>
              </a:spcAft>
              <a:buBlip>
                <a:blip>
                  <a:extLst>
                    <a:ext uri="{96DAC541-7B7A-43D3-8B79-37D633B846F1}">
                      <asvg:svgBlip xmlns:asvg="http://schemas.microsoft.com/office/drawing/2016/SVG/main" r:embed="rId2"/>
                    </a:ext>
                  </a:extLst>
                </a:blip>
              </a:buBlip>
            </a:pPr>
            <a:r>
              <a:rPr lang="en-AU" sz="1800" dirty="0" err="1">
                <a:solidFill>
                  <a:srgbClr val="231F20"/>
                </a:solidFill>
                <a:latin typeface="Arial"/>
                <a:cs typeface="Arial"/>
              </a:rPr>
              <a:t>Vivamus</a:t>
            </a:r>
            <a:r>
              <a:rPr lang="en-AU" sz="1800" spc="85" dirty="0">
                <a:solidFill>
                  <a:srgbClr val="231F20"/>
                </a:solidFill>
                <a:latin typeface="Arial"/>
                <a:cs typeface="Arial"/>
              </a:rPr>
              <a:t> </a:t>
            </a:r>
            <a:r>
              <a:rPr lang="en-AU" sz="1800" dirty="0">
                <a:solidFill>
                  <a:srgbClr val="231F20"/>
                </a:solidFill>
                <a:latin typeface="Arial"/>
                <a:cs typeface="Arial"/>
              </a:rPr>
              <a:t>maximus</a:t>
            </a:r>
            <a:r>
              <a:rPr lang="en-AU" sz="1800" spc="85" dirty="0">
                <a:solidFill>
                  <a:srgbClr val="231F20"/>
                </a:solidFill>
                <a:latin typeface="Arial"/>
                <a:cs typeface="Arial"/>
              </a:rPr>
              <a:t> </a:t>
            </a:r>
            <a:r>
              <a:rPr lang="en-AU" sz="1800" dirty="0" err="1">
                <a:solidFill>
                  <a:srgbClr val="231F20"/>
                </a:solidFill>
                <a:latin typeface="Arial"/>
                <a:cs typeface="Arial"/>
              </a:rPr>
              <a:t>quam</a:t>
            </a:r>
            <a:r>
              <a:rPr lang="en-AU" sz="1800" spc="85" dirty="0">
                <a:solidFill>
                  <a:srgbClr val="231F20"/>
                </a:solidFill>
                <a:latin typeface="Arial"/>
                <a:cs typeface="Arial"/>
              </a:rPr>
              <a:t> </a:t>
            </a:r>
            <a:r>
              <a:rPr lang="en-AU" sz="1800" dirty="0">
                <a:solidFill>
                  <a:srgbClr val="231F20"/>
                </a:solidFill>
                <a:latin typeface="Arial"/>
                <a:cs typeface="Arial"/>
              </a:rPr>
              <a:t>sit</a:t>
            </a:r>
            <a:r>
              <a:rPr lang="en-AU" sz="1800" spc="90" dirty="0">
                <a:solidFill>
                  <a:srgbClr val="231F20"/>
                </a:solidFill>
                <a:latin typeface="Arial"/>
                <a:cs typeface="Arial"/>
              </a:rPr>
              <a:t> </a:t>
            </a:r>
            <a:r>
              <a:rPr lang="en-AU" sz="1800" dirty="0" err="1">
                <a:solidFill>
                  <a:srgbClr val="231F20"/>
                </a:solidFill>
                <a:latin typeface="Arial"/>
                <a:cs typeface="Arial"/>
              </a:rPr>
              <a:t>amet</a:t>
            </a:r>
            <a:r>
              <a:rPr lang="en-AU" sz="1800" spc="85" dirty="0">
                <a:solidFill>
                  <a:srgbClr val="231F20"/>
                </a:solidFill>
                <a:latin typeface="Arial"/>
                <a:cs typeface="Arial"/>
              </a:rPr>
              <a:t> </a:t>
            </a:r>
            <a:r>
              <a:rPr lang="en-AU" sz="1800" dirty="0" err="1">
                <a:solidFill>
                  <a:srgbClr val="231F20"/>
                </a:solidFill>
                <a:latin typeface="Arial"/>
                <a:cs typeface="Arial"/>
              </a:rPr>
              <a:t>odio</a:t>
            </a:r>
            <a:r>
              <a:rPr lang="en-AU" sz="1800" spc="85" dirty="0">
                <a:solidFill>
                  <a:srgbClr val="231F20"/>
                </a:solidFill>
                <a:latin typeface="Arial"/>
                <a:cs typeface="Arial"/>
              </a:rPr>
              <a:t> </a:t>
            </a:r>
            <a:r>
              <a:rPr lang="en-AU" sz="1800" dirty="0" err="1">
                <a:solidFill>
                  <a:srgbClr val="231F20"/>
                </a:solidFill>
                <a:latin typeface="Arial"/>
                <a:cs typeface="Arial"/>
              </a:rPr>
              <a:t>eleifend</a:t>
            </a:r>
            <a:r>
              <a:rPr lang="en-AU" sz="1800" spc="90" dirty="0">
                <a:solidFill>
                  <a:srgbClr val="231F20"/>
                </a:solidFill>
                <a:latin typeface="Arial"/>
                <a:cs typeface="Arial"/>
              </a:rPr>
              <a:t> </a:t>
            </a:r>
            <a:r>
              <a:rPr lang="en-AU" sz="1800" spc="-10" dirty="0" err="1">
                <a:solidFill>
                  <a:srgbClr val="231F20"/>
                </a:solidFill>
                <a:latin typeface="Arial"/>
                <a:cs typeface="Arial"/>
              </a:rPr>
              <a:t>facilisis</a:t>
            </a:r>
            <a:r>
              <a:rPr lang="en-AU" sz="1800" spc="-10" dirty="0">
                <a:solidFill>
                  <a:srgbClr val="231F20"/>
                </a:solidFill>
                <a:latin typeface="Arial"/>
                <a:cs typeface="Arial"/>
              </a:rPr>
              <a:t>. </a:t>
            </a:r>
          </a:p>
          <a:p>
            <a:pPr marL="360000" marR="975994" indent="-360000" defTabSz="950400">
              <a:lnSpc>
                <a:spcPts val="2500"/>
              </a:lnSpc>
              <a:spcAft>
                <a:spcPts val="1200"/>
              </a:spcAft>
              <a:buBlip>
                <a:blip>
                  <a:extLst>
                    <a:ext uri="{96DAC541-7B7A-43D3-8B79-37D633B846F1}">
                      <asvg:svgBlip xmlns:asvg="http://schemas.microsoft.com/office/drawing/2016/SVG/main" r:embed="rId2"/>
                    </a:ext>
                  </a:extLst>
                </a:blip>
              </a:buBlip>
            </a:pPr>
            <a:r>
              <a:rPr lang="en-AU" sz="1800" dirty="0" err="1">
                <a:solidFill>
                  <a:srgbClr val="231F20"/>
                </a:solidFill>
                <a:latin typeface="Arial"/>
                <a:cs typeface="Arial"/>
              </a:rPr>
              <a:t>Curabitur</a:t>
            </a:r>
            <a:r>
              <a:rPr lang="en-AU" sz="1800" spc="120" dirty="0">
                <a:solidFill>
                  <a:srgbClr val="231F20"/>
                </a:solidFill>
                <a:latin typeface="Arial"/>
                <a:cs typeface="Arial"/>
              </a:rPr>
              <a:t> </a:t>
            </a:r>
            <a:r>
              <a:rPr lang="en-AU" sz="1800" dirty="0" err="1">
                <a:solidFill>
                  <a:srgbClr val="231F20"/>
                </a:solidFill>
                <a:latin typeface="Arial"/>
                <a:cs typeface="Arial"/>
              </a:rPr>
              <a:t>tincidunt</a:t>
            </a:r>
            <a:r>
              <a:rPr lang="en-AU" sz="1800" spc="125" dirty="0">
                <a:solidFill>
                  <a:srgbClr val="231F20"/>
                </a:solidFill>
                <a:latin typeface="Arial"/>
                <a:cs typeface="Arial"/>
              </a:rPr>
              <a:t> </a:t>
            </a:r>
            <a:r>
              <a:rPr lang="en-AU" sz="1800" dirty="0" err="1">
                <a:solidFill>
                  <a:srgbClr val="231F20"/>
                </a:solidFill>
                <a:latin typeface="Arial"/>
                <a:cs typeface="Arial"/>
              </a:rPr>
              <a:t>tortor</a:t>
            </a:r>
            <a:r>
              <a:rPr lang="en-AU" sz="1800" spc="120" dirty="0">
                <a:solidFill>
                  <a:srgbClr val="231F20"/>
                </a:solidFill>
                <a:latin typeface="Arial"/>
                <a:cs typeface="Arial"/>
              </a:rPr>
              <a:t> </a:t>
            </a:r>
            <a:r>
              <a:rPr lang="en-AU" sz="1800" dirty="0" err="1">
                <a:solidFill>
                  <a:srgbClr val="231F20"/>
                </a:solidFill>
                <a:latin typeface="Arial"/>
                <a:cs typeface="Arial"/>
              </a:rPr>
              <a:t>eget</a:t>
            </a:r>
            <a:r>
              <a:rPr lang="en-AU" sz="1800" spc="125" dirty="0">
                <a:solidFill>
                  <a:srgbClr val="231F20"/>
                </a:solidFill>
                <a:latin typeface="Arial"/>
                <a:cs typeface="Arial"/>
              </a:rPr>
              <a:t> </a:t>
            </a:r>
            <a:r>
              <a:rPr lang="en-AU" sz="1800" dirty="0" err="1">
                <a:solidFill>
                  <a:srgbClr val="231F20"/>
                </a:solidFill>
                <a:latin typeface="Arial"/>
                <a:cs typeface="Arial"/>
              </a:rPr>
              <a:t>augue</a:t>
            </a:r>
            <a:r>
              <a:rPr lang="en-AU" sz="1800" spc="120" dirty="0">
                <a:solidFill>
                  <a:srgbClr val="231F20"/>
                </a:solidFill>
                <a:latin typeface="Arial"/>
                <a:cs typeface="Arial"/>
              </a:rPr>
              <a:t> </a:t>
            </a:r>
            <a:r>
              <a:rPr lang="en-AU" sz="1800" dirty="0" err="1">
                <a:solidFill>
                  <a:srgbClr val="231F20"/>
                </a:solidFill>
                <a:latin typeface="Arial"/>
                <a:cs typeface="Arial"/>
              </a:rPr>
              <a:t>tincidunt</a:t>
            </a:r>
            <a:r>
              <a:rPr lang="en-AU" sz="1800" spc="125" dirty="0">
                <a:solidFill>
                  <a:srgbClr val="231F20"/>
                </a:solidFill>
                <a:latin typeface="Arial"/>
                <a:cs typeface="Arial"/>
              </a:rPr>
              <a:t> </a:t>
            </a:r>
            <a:r>
              <a:rPr lang="en-AU" sz="1800" spc="-10" dirty="0" err="1">
                <a:solidFill>
                  <a:srgbClr val="231F20"/>
                </a:solidFill>
                <a:latin typeface="Arial"/>
                <a:cs typeface="Arial"/>
              </a:rPr>
              <a:t>pellentesque</a:t>
            </a:r>
            <a:r>
              <a:rPr lang="en-AU" sz="1800" spc="-10" dirty="0">
                <a:solidFill>
                  <a:srgbClr val="231F20"/>
                </a:solidFill>
                <a:latin typeface="Arial"/>
                <a:cs typeface="Arial"/>
              </a:rPr>
              <a:t>.</a:t>
            </a:r>
            <a:endParaRPr lang="en-AU" sz="1800" dirty="0">
              <a:latin typeface="Arial"/>
              <a:cs typeface="Arial"/>
            </a:endParaRPr>
          </a:p>
        </p:txBody>
      </p:sp>
      <p:pic>
        <p:nvPicPr>
          <p:cNvPr id="20" name="Graphic 19">
            <a:extLst>
              <a:ext uri="{FF2B5EF4-FFF2-40B4-BE49-F238E27FC236}">
                <a16:creationId xmlns:a16="http://schemas.microsoft.com/office/drawing/2014/main" id="{53C9302B-8A63-586A-26C1-AE1FDD330B30}"/>
              </a:ext>
            </a:extLst>
          </p:cNvPr>
          <p:cNvPicPr/>
          <p:nvPr userDrawn="1"/>
        </p:nvPicPr>
        <p:blipFill>
          <a:blip>
            <a:extLst>
              <a:ext uri="{96DAC541-7B7A-43D3-8B79-37D633B846F1}">
                <asvg:svgBlip xmlns:asvg="http://schemas.microsoft.com/office/drawing/2016/SVG/main" r:embed="rId3"/>
              </a:ext>
            </a:extLst>
          </a:blip>
          <a:stretch>
            <a:fillRect/>
          </a:stretch>
        </p:blipFill>
        <p:spPr>
          <a:xfrm>
            <a:off x="8915425" y="5821200"/>
            <a:ext cx="2750400" cy="666246"/>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D29B5-ABD0-4FD6-8BF4-4BFF1E6B05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E8E0A7F0-8BDC-4C41-A74F-0679A5DB8F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F6F5FB55-91E3-43E4-B4CB-669FD4CFC2AD}"/>
              </a:ext>
            </a:extLst>
          </p:cNvPr>
          <p:cNvSpPr>
            <a:spLocks noGrp="1"/>
          </p:cNvSpPr>
          <p:nvPr>
            <p:ph type="dt" sz="half" idx="10"/>
          </p:nvPr>
        </p:nvSpPr>
        <p:spPr/>
        <p:txBody>
          <a:bodyPr/>
          <a:lstStyle/>
          <a:p>
            <a:fld id="{6E4125E0-91CD-4F01-BC87-A51CB2607CBC}" type="datetimeFigureOut">
              <a:rPr lang="en-AU" smtClean="0"/>
              <a:t>17/6/2026</a:t>
            </a:fld>
            <a:endParaRPr lang="en-AU"/>
          </a:p>
        </p:txBody>
      </p:sp>
      <p:sp>
        <p:nvSpPr>
          <p:cNvPr id="5" name="Footer Placeholder 4">
            <a:extLst>
              <a:ext uri="{FF2B5EF4-FFF2-40B4-BE49-F238E27FC236}">
                <a16:creationId xmlns:a16="http://schemas.microsoft.com/office/drawing/2014/main" id="{6BCF3576-DCB8-48DF-A93A-842FC934F58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07376A3-D308-432B-9041-B9D807BF2B41}"/>
              </a:ext>
            </a:extLst>
          </p:cNvPr>
          <p:cNvSpPr>
            <a:spLocks noGrp="1"/>
          </p:cNvSpPr>
          <p:nvPr>
            <p:ph type="sldNum" sz="quarter" idx="12"/>
          </p:nvPr>
        </p:nvSpPr>
        <p:spPr/>
        <p:txBody>
          <a:bodyPr/>
          <a:lstStyle/>
          <a:p>
            <a:fld id="{2F444698-DF68-4631-855C-20F9CB3D760D}" type="slidenum">
              <a:rPr lang="en-AU" smtClean="0"/>
              <a:t>‹#›</a:t>
            </a:fld>
            <a:endParaRPr lang="en-AU"/>
          </a:p>
        </p:txBody>
      </p:sp>
    </p:spTree>
    <p:extLst>
      <p:ext uri="{BB962C8B-B14F-4D97-AF65-F5344CB8AC3E}">
        <p14:creationId xmlns:p14="http://schemas.microsoft.com/office/powerpoint/2010/main" val="3035574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0E99C-51F0-4AED-A7F4-5A100ACFFFD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0C505B4-C779-4888-B538-835FC8EE5E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F0053F9-A17A-4D2A-93D7-373D989A00AF}"/>
              </a:ext>
            </a:extLst>
          </p:cNvPr>
          <p:cNvSpPr>
            <a:spLocks noGrp="1"/>
          </p:cNvSpPr>
          <p:nvPr>
            <p:ph type="dt" sz="half" idx="10"/>
          </p:nvPr>
        </p:nvSpPr>
        <p:spPr/>
        <p:txBody>
          <a:bodyPr/>
          <a:lstStyle/>
          <a:p>
            <a:fld id="{6E4125E0-91CD-4F01-BC87-A51CB2607CBC}" type="datetimeFigureOut">
              <a:rPr lang="en-AU" smtClean="0"/>
              <a:t>17/6/2026</a:t>
            </a:fld>
            <a:endParaRPr lang="en-AU"/>
          </a:p>
        </p:txBody>
      </p:sp>
      <p:sp>
        <p:nvSpPr>
          <p:cNvPr id="5" name="Footer Placeholder 4">
            <a:extLst>
              <a:ext uri="{FF2B5EF4-FFF2-40B4-BE49-F238E27FC236}">
                <a16:creationId xmlns:a16="http://schemas.microsoft.com/office/drawing/2014/main" id="{B2DABFE9-7FFD-4B87-A106-C181D38D066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FAEFAE4-478B-4327-B914-8E49067EC5D0}"/>
              </a:ext>
            </a:extLst>
          </p:cNvPr>
          <p:cNvSpPr>
            <a:spLocks noGrp="1"/>
          </p:cNvSpPr>
          <p:nvPr>
            <p:ph type="sldNum" sz="quarter" idx="12"/>
          </p:nvPr>
        </p:nvSpPr>
        <p:spPr/>
        <p:txBody>
          <a:bodyPr/>
          <a:lstStyle/>
          <a:p>
            <a:fld id="{2F444698-DF68-4631-855C-20F9CB3D760D}" type="slidenum">
              <a:rPr lang="en-AU" smtClean="0"/>
              <a:t>‹#›</a:t>
            </a:fld>
            <a:endParaRPr lang="en-AU"/>
          </a:p>
        </p:txBody>
      </p:sp>
    </p:spTree>
    <p:extLst>
      <p:ext uri="{BB962C8B-B14F-4D97-AF65-F5344CB8AC3E}">
        <p14:creationId xmlns:p14="http://schemas.microsoft.com/office/powerpoint/2010/main" val="4232275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B540A-173E-4272-BE8C-B550FE08ED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6F4692A1-DDA8-472B-84CB-B08ED96897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107FA7-6E3A-4A93-AFA7-B9E899C8DB07}"/>
              </a:ext>
            </a:extLst>
          </p:cNvPr>
          <p:cNvSpPr>
            <a:spLocks noGrp="1"/>
          </p:cNvSpPr>
          <p:nvPr>
            <p:ph type="dt" sz="half" idx="10"/>
          </p:nvPr>
        </p:nvSpPr>
        <p:spPr/>
        <p:txBody>
          <a:bodyPr/>
          <a:lstStyle/>
          <a:p>
            <a:fld id="{6E4125E0-91CD-4F01-BC87-A51CB2607CBC}" type="datetimeFigureOut">
              <a:rPr lang="en-AU" smtClean="0"/>
              <a:t>17/6/2026</a:t>
            </a:fld>
            <a:endParaRPr lang="en-AU"/>
          </a:p>
        </p:txBody>
      </p:sp>
      <p:sp>
        <p:nvSpPr>
          <p:cNvPr id="5" name="Footer Placeholder 4">
            <a:extLst>
              <a:ext uri="{FF2B5EF4-FFF2-40B4-BE49-F238E27FC236}">
                <a16:creationId xmlns:a16="http://schemas.microsoft.com/office/drawing/2014/main" id="{8EC7BEF3-2AA5-4B41-B76A-E41A8923D84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B7231B8-00F4-4CDC-BFD9-585684BDD36D}"/>
              </a:ext>
            </a:extLst>
          </p:cNvPr>
          <p:cNvSpPr>
            <a:spLocks noGrp="1"/>
          </p:cNvSpPr>
          <p:nvPr>
            <p:ph type="sldNum" sz="quarter" idx="12"/>
          </p:nvPr>
        </p:nvSpPr>
        <p:spPr/>
        <p:txBody>
          <a:bodyPr/>
          <a:lstStyle/>
          <a:p>
            <a:fld id="{2F444698-DF68-4631-855C-20F9CB3D760D}" type="slidenum">
              <a:rPr lang="en-AU" smtClean="0"/>
              <a:t>‹#›</a:t>
            </a:fld>
            <a:endParaRPr lang="en-AU"/>
          </a:p>
        </p:txBody>
      </p:sp>
    </p:spTree>
    <p:extLst>
      <p:ext uri="{BB962C8B-B14F-4D97-AF65-F5344CB8AC3E}">
        <p14:creationId xmlns:p14="http://schemas.microsoft.com/office/powerpoint/2010/main" val="909738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64B14-C338-49B5-8BBF-B50DDE40707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C5A366B-8E4C-4974-AEAD-65806C326C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331E552-7A40-47EB-B93D-535816ADB65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D847FD31-CC9A-4507-BB48-F695BED54B19}"/>
              </a:ext>
            </a:extLst>
          </p:cNvPr>
          <p:cNvSpPr>
            <a:spLocks noGrp="1"/>
          </p:cNvSpPr>
          <p:nvPr>
            <p:ph type="dt" sz="half" idx="10"/>
          </p:nvPr>
        </p:nvSpPr>
        <p:spPr/>
        <p:txBody>
          <a:bodyPr/>
          <a:lstStyle/>
          <a:p>
            <a:fld id="{6E4125E0-91CD-4F01-BC87-A51CB2607CBC}" type="datetimeFigureOut">
              <a:rPr lang="en-AU" smtClean="0"/>
              <a:t>17/6/2026</a:t>
            </a:fld>
            <a:endParaRPr lang="en-AU"/>
          </a:p>
        </p:txBody>
      </p:sp>
      <p:sp>
        <p:nvSpPr>
          <p:cNvPr id="6" name="Footer Placeholder 5">
            <a:extLst>
              <a:ext uri="{FF2B5EF4-FFF2-40B4-BE49-F238E27FC236}">
                <a16:creationId xmlns:a16="http://schemas.microsoft.com/office/drawing/2014/main" id="{0BDC2523-8A16-464A-96BF-C14132F2EB5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03CA8F4-63D5-4EFF-90C0-A5F90A0E81D6}"/>
              </a:ext>
            </a:extLst>
          </p:cNvPr>
          <p:cNvSpPr>
            <a:spLocks noGrp="1"/>
          </p:cNvSpPr>
          <p:nvPr>
            <p:ph type="sldNum" sz="quarter" idx="12"/>
          </p:nvPr>
        </p:nvSpPr>
        <p:spPr/>
        <p:txBody>
          <a:bodyPr/>
          <a:lstStyle/>
          <a:p>
            <a:fld id="{2F444698-DF68-4631-855C-20F9CB3D760D}" type="slidenum">
              <a:rPr lang="en-AU" smtClean="0"/>
              <a:t>‹#›</a:t>
            </a:fld>
            <a:endParaRPr lang="en-AU"/>
          </a:p>
        </p:txBody>
      </p:sp>
    </p:spTree>
    <p:extLst>
      <p:ext uri="{BB962C8B-B14F-4D97-AF65-F5344CB8AC3E}">
        <p14:creationId xmlns:p14="http://schemas.microsoft.com/office/powerpoint/2010/main" val="28113272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27300" y="410455"/>
            <a:ext cx="11143749" cy="635000"/>
          </a:xfrm>
          <a:prstGeom prst="rect">
            <a:avLst/>
          </a:prstGeom>
        </p:spPr>
        <p:txBody>
          <a:bodyPr wrap="square" lIns="0" tIns="0" rIns="0" bIns="0">
            <a:spAutoFit/>
          </a:bodyPr>
          <a:lstStyle>
            <a:lvl1pPr>
              <a:defRPr sz="3500" b="1" i="0">
                <a:solidFill>
                  <a:srgbClr val="005496"/>
                </a:solidFill>
                <a:latin typeface="VAG Rounded Std"/>
                <a:cs typeface="VAG Rounded Std"/>
              </a:defRPr>
            </a:lvl1pPr>
          </a:lstStyle>
          <a:p>
            <a:endParaRPr/>
          </a:p>
        </p:txBody>
      </p:sp>
      <p:sp>
        <p:nvSpPr>
          <p:cNvPr id="3" name="Holder 3"/>
          <p:cNvSpPr>
            <a:spLocks noGrp="1"/>
          </p:cNvSpPr>
          <p:nvPr>
            <p:ph type="body" idx="1"/>
          </p:nvPr>
        </p:nvSpPr>
        <p:spPr>
          <a:xfrm>
            <a:off x="5359398" y="1275280"/>
            <a:ext cx="5829300" cy="1594485"/>
          </a:xfrm>
          <a:prstGeom prst="rect">
            <a:avLst/>
          </a:prstGeom>
        </p:spPr>
        <p:txBody>
          <a:bodyPr wrap="square" lIns="0" tIns="0" rIns="0" bIns="0">
            <a:spAutoFit/>
          </a:bodyPr>
          <a:lstStyle>
            <a:lvl1pPr>
              <a:defRPr sz="1800" b="0" i="0">
                <a:solidFill>
                  <a:srgbClr val="231F20"/>
                </a:solidFill>
                <a:latin typeface="Arial"/>
                <a:cs typeface="Arial"/>
              </a:defRPr>
            </a:lvl1pPr>
          </a:lstStyle>
          <a:p>
            <a:endParaRPr/>
          </a:p>
        </p:txBody>
      </p:sp>
      <p:sp>
        <p:nvSpPr>
          <p:cNvPr id="4" name="Holder 4"/>
          <p:cNvSpPr>
            <a:spLocks noGrp="1"/>
          </p:cNvSpPr>
          <p:nvPr>
            <p:ph type="ftr" sz="quarter" idx="5"/>
          </p:nvPr>
        </p:nvSpPr>
        <p:spPr>
          <a:xfrm>
            <a:off x="4147439" y="6377940"/>
            <a:ext cx="3903472"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917" y="6377940"/>
            <a:ext cx="28056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6/17/26</a:t>
            </a:fld>
            <a:endParaRPr lang="en-US"/>
          </a:p>
        </p:txBody>
      </p:sp>
      <p:sp>
        <p:nvSpPr>
          <p:cNvPr id="6" name="Holder 6"/>
          <p:cNvSpPr>
            <a:spLocks noGrp="1"/>
          </p:cNvSpPr>
          <p:nvPr>
            <p:ph type="sldNum" sz="quarter" idx="7"/>
          </p:nvPr>
        </p:nvSpPr>
        <p:spPr>
          <a:xfrm>
            <a:off x="8782812" y="6377940"/>
            <a:ext cx="28056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4" r:id="rId2"/>
    <p:sldLayoutId id="2147483666" r:id="rId3"/>
    <p:sldLayoutId id="2147483662" r:id="rId4"/>
    <p:sldLayoutId id="2147483665" r:id="rId5"/>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9ADD4E-70AB-41DB-B56A-B3777559DF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9618856-EF5A-41DF-BB7D-B560507832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0E13F08-6E06-4C43-9316-289A281786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4125E0-91CD-4F01-BC87-A51CB2607CBC}" type="datetimeFigureOut">
              <a:rPr lang="en-AU" smtClean="0"/>
              <a:t>17/6/2026</a:t>
            </a:fld>
            <a:endParaRPr lang="en-AU"/>
          </a:p>
        </p:txBody>
      </p:sp>
      <p:sp>
        <p:nvSpPr>
          <p:cNvPr id="5" name="Footer Placeholder 4">
            <a:extLst>
              <a:ext uri="{FF2B5EF4-FFF2-40B4-BE49-F238E27FC236}">
                <a16:creationId xmlns:a16="http://schemas.microsoft.com/office/drawing/2014/main" id="{58CA42A4-D41C-41DF-8A26-522D6A89AF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90CB0354-4931-4B88-AF1A-2E5EA1BA44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444698-DF68-4631-855C-20F9CB3D760D}" type="slidenum">
              <a:rPr lang="en-AU" smtClean="0"/>
              <a:t>‹#›</a:t>
            </a:fld>
            <a:endParaRPr lang="en-AU"/>
          </a:p>
        </p:txBody>
      </p:sp>
    </p:spTree>
    <p:extLst>
      <p:ext uri="{BB962C8B-B14F-4D97-AF65-F5344CB8AC3E}">
        <p14:creationId xmlns:p14="http://schemas.microsoft.com/office/powerpoint/2010/main" val="3386585512"/>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27300" y="410455"/>
            <a:ext cx="11143749" cy="635000"/>
          </a:xfrm>
          <a:prstGeom prst="rect">
            <a:avLst/>
          </a:prstGeom>
        </p:spPr>
        <p:txBody>
          <a:bodyPr wrap="square" lIns="0" tIns="0" rIns="0" bIns="0">
            <a:spAutoFit/>
          </a:bodyPr>
          <a:lstStyle>
            <a:lvl1pPr>
              <a:defRPr sz="3500" b="1" i="0">
                <a:solidFill>
                  <a:srgbClr val="005496"/>
                </a:solidFill>
                <a:latin typeface="VAG Rounded Std"/>
                <a:cs typeface="VAG Rounded Std"/>
              </a:defRPr>
            </a:lvl1pPr>
          </a:lstStyle>
          <a:p>
            <a:endParaRPr/>
          </a:p>
        </p:txBody>
      </p:sp>
      <p:sp>
        <p:nvSpPr>
          <p:cNvPr id="3" name="Holder 3"/>
          <p:cNvSpPr>
            <a:spLocks noGrp="1"/>
          </p:cNvSpPr>
          <p:nvPr>
            <p:ph type="body" idx="1"/>
          </p:nvPr>
        </p:nvSpPr>
        <p:spPr>
          <a:xfrm>
            <a:off x="5359398" y="1275280"/>
            <a:ext cx="5829300" cy="1594485"/>
          </a:xfrm>
          <a:prstGeom prst="rect">
            <a:avLst/>
          </a:prstGeom>
        </p:spPr>
        <p:txBody>
          <a:bodyPr wrap="square" lIns="0" tIns="0" rIns="0" bIns="0">
            <a:spAutoFit/>
          </a:bodyPr>
          <a:lstStyle>
            <a:lvl1pPr>
              <a:defRPr sz="1800" b="0" i="0">
                <a:solidFill>
                  <a:srgbClr val="231F20"/>
                </a:solidFill>
                <a:latin typeface="Arial"/>
                <a:cs typeface="Arial"/>
              </a:defRPr>
            </a:lvl1pPr>
          </a:lstStyle>
          <a:p>
            <a:endParaRPr/>
          </a:p>
        </p:txBody>
      </p:sp>
      <p:sp>
        <p:nvSpPr>
          <p:cNvPr id="4" name="Holder 4"/>
          <p:cNvSpPr>
            <a:spLocks noGrp="1"/>
          </p:cNvSpPr>
          <p:nvPr>
            <p:ph type="ftr" sz="quarter" idx="5"/>
          </p:nvPr>
        </p:nvSpPr>
        <p:spPr>
          <a:xfrm>
            <a:off x="4147439" y="6377940"/>
            <a:ext cx="3903472"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917" y="6377940"/>
            <a:ext cx="28056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6/17/26</a:t>
            </a:fld>
            <a:endParaRPr lang="en-US"/>
          </a:p>
        </p:txBody>
      </p:sp>
      <p:sp>
        <p:nvSpPr>
          <p:cNvPr id="6" name="Holder 6"/>
          <p:cNvSpPr>
            <a:spLocks noGrp="1"/>
          </p:cNvSpPr>
          <p:nvPr>
            <p:ph type="sldNum" sz="quarter" idx="7"/>
          </p:nvPr>
        </p:nvSpPr>
        <p:spPr>
          <a:xfrm>
            <a:off x="8782812" y="6377940"/>
            <a:ext cx="28056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95326240"/>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6EFD5D-FE9E-695A-DF46-3483BC0C6C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6DE859-056F-F8C2-F5D4-0AE23DBCE3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9A0C8E-2FC8-A86D-8B83-0139EBA5C7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AU"/>
              <a:t>Date</a:t>
            </a:r>
            <a:endParaRPr lang="en-US"/>
          </a:p>
        </p:txBody>
      </p:sp>
      <p:sp>
        <p:nvSpPr>
          <p:cNvPr id="5" name="Footer Placeholder 4">
            <a:extLst>
              <a:ext uri="{FF2B5EF4-FFF2-40B4-BE49-F238E27FC236}">
                <a16:creationId xmlns:a16="http://schemas.microsoft.com/office/drawing/2014/main" id="{A4118E8A-F718-02B9-87A7-620115EBED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National Disability Research Partnership</a:t>
            </a:r>
          </a:p>
        </p:txBody>
      </p:sp>
      <p:sp>
        <p:nvSpPr>
          <p:cNvPr id="6" name="Slide Number Placeholder 5">
            <a:extLst>
              <a:ext uri="{FF2B5EF4-FFF2-40B4-BE49-F238E27FC236}">
                <a16:creationId xmlns:a16="http://schemas.microsoft.com/office/drawing/2014/main" id="{E37E21DA-8A8A-5FFD-6337-311F7D5C3A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1CE39E-190A-C841-A96A-E9F31F7BACF5}" type="slidenum">
              <a:rPr lang="en-US" smtClean="0"/>
              <a:pPr/>
              <a:t>‹#›</a:t>
            </a:fld>
            <a:endParaRPr lang="en-US"/>
          </a:p>
        </p:txBody>
      </p:sp>
    </p:spTree>
    <p:extLst>
      <p:ext uri="{BB962C8B-B14F-4D97-AF65-F5344CB8AC3E}">
        <p14:creationId xmlns:p14="http://schemas.microsoft.com/office/powerpoint/2010/main" val="2889344990"/>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sv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svg"/></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2.sv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2.svg"/><Relationship Id="rId7" Type="http://schemas.openxmlformats.org/officeDocument/2006/relationships/image" Target="../media/image3.svg"/><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hyperlink" Target="https://pwda.smartersoft.io/intakeform" TargetMode="External"/><Relationship Id="rId5" Type="http://schemas.openxmlformats.org/officeDocument/2006/relationships/hyperlink" Target="mailto:training@pwd.org.au" TargetMode="External"/><Relationship Id="rId4" Type="http://schemas.openxmlformats.org/officeDocument/2006/relationships/hyperlink" Target="http://www.pwd.org.au/"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2.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diagramLayout" Target="../diagrams/layout5.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diagramData" Target="../diagrams/data5.xml"/><Relationship Id="rId2" Type="http://schemas.openxmlformats.org/officeDocument/2006/relationships/diagramData" Target="../diagrams/data3.xml"/><Relationship Id="rId16" Type="http://schemas.microsoft.com/office/2007/relationships/diagramDrawing" Target="../diagrams/drawing5.xml"/><Relationship Id="rId1" Type="http://schemas.openxmlformats.org/officeDocument/2006/relationships/slideLayout" Target="../slideLayouts/slideLayout24.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5" Type="http://schemas.openxmlformats.org/officeDocument/2006/relationships/diagramColors" Target="../diagrams/colors5.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 Id="rId14" Type="http://schemas.openxmlformats.org/officeDocument/2006/relationships/diagramQuickStyle" Target="../diagrams/quickStyle5.xml"/></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0.emf"/><Relationship Id="rId3" Type="http://schemas.openxmlformats.org/officeDocument/2006/relationships/image" Target="../media/image34.jpeg"/><Relationship Id="rId7" Type="http://schemas.openxmlformats.org/officeDocument/2006/relationships/image" Target="../media/image36.png"/><Relationship Id="rId12" Type="http://schemas.openxmlformats.org/officeDocument/2006/relationships/image" Target="../media/image39.emf"/><Relationship Id="rId2" Type="http://schemas.openxmlformats.org/officeDocument/2006/relationships/notesSlide" Target="../notesSlides/notesSlide18.xml"/><Relationship Id="rId1" Type="http://schemas.openxmlformats.org/officeDocument/2006/relationships/slideLayout" Target="../slideLayouts/slideLayout26.xml"/><Relationship Id="rId6" Type="http://schemas.openxmlformats.org/officeDocument/2006/relationships/hyperlink" Target="https://www.linkedin.com/company/ndrp" TargetMode="External"/><Relationship Id="rId11" Type="http://schemas.openxmlformats.org/officeDocument/2006/relationships/image" Target="../media/image38.emf"/><Relationship Id="rId5" Type="http://schemas.openxmlformats.org/officeDocument/2006/relationships/image" Target="../media/image35.png"/><Relationship Id="rId10" Type="http://schemas.openxmlformats.org/officeDocument/2006/relationships/hyperlink" Target="https://protect.checkpoint.com/v2/___http:/www.ndrp.org.au/___.Y3A0YTpuZHJwOmM6bzowNWY4YjFjZWRkMjQ5YjRmZDY2NWNhMGFjNzEzYzIyNTo2OjljOTQ6YzY0Zjg2MjkzNDY5NmUwNThmMTIyMjZlZWE4ZGEyZTRjMTk4MTgwY2EzOTViY2YxYWE1YWYxZTQwZmRmMDc3ZTpwOlQ6Tg" TargetMode="External"/><Relationship Id="rId4" Type="http://schemas.openxmlformats.org/officeDocument/2006/relationships/hyperlink" Target="https://www.facebook.com/people/National-Disability-Research-Partnership-NDRP/100083814751409/" TargetMode="External"/><Relationship Id="rId9" Type="http://schemas.openxmlformats.org/officeDocument/2006/relationships/hyperlink" Target="mailto:info@ndrp.org.a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3.svg"/></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3" name="Rectangle 105">
            <a:extLst>
              <a:ext uri="{FF2B5EF4-FFF2-40B4-BE49-F238E27FC236}">
                <a16:creationId xmlns:a16="http://schemas.microsoft.com/office/drawing/2014/main" id="{6B92FAF7-0AD3-4B47-9111-D0E9CD79E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4" name="Group 107">
            <a:extLst>
              <a:ext uri="{FF2B5EF4-FFF2-40B4-BE49-F238E27FC236}">
                <a16:creationId xmlns:a16="http://schemas.microsoft.com/office/drawing/2014/main" id="{D6A77139-BADB-4B2C-BD41-B67A4D37D7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55526" y="2227167"/>
            <a:ext cx="4336168" cy="4630834"/>
            <a:chOff x="7855526" y="2145638"/>
            <a:chExt cx="4336168" cy="4630834"/>
          </a:xfr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p:grpSpPr>
        <p:sp useBgFill="1">
          <p:nvSpPr>
            <p:cNvPr id="109" name="Freeform: Shape 108">
              <a:extLst>
                <a:ext uri="{FF2B5EF4-FFF2-40B4-BE49-F238E27FC236}">
                  <a16:creationId xmlns:a16="http://schemas.microsoft.com/office/drawing/2014/main" id="{DAC7B25D-E1A6-459A-B45A-1912B0CD95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5903" y="2463723"/>
              <a:ext cx="4315791" cy="4312749"/>
            </a:xfrm>
            <a:custGeom>
              <a:avLst/>
              <a:gdLst>
                <a:gd name="connsiteX0" fmla="*/ 2987009 w 4315791"/>
                <a:gd name="connsiteY0" fmla="*/ 0 h 4312749"/>
                <a:gd name="connsiteX1" fmla="*/ 4136908 w 4315791"/>
                <a:gd name="connsiteY1" fmla="*/ 333995 h 4312749"/>
                <a:gd name="connsiteX2" fmla="*/ 4315791 w 4315791"/>
                <a:gd name="connsiteY2" fmla="*/ 445229 h 4312749"/>
                <a:gd name="connsiteX3" fmla="*/ 4315791 w 4315791"/>
                <a:gd name="connsiteY3" fmla="*/ 1208150 h 4312749"/>
                <a:gd name="connsiteX4" fmla="*/ 4145996 w 4315791"/>
                <a:gd name="connsiteY4" fmla="*/ 1085198 h 4312749"/>
                <a:gd name="connsiteX5" fmla="*/ 3631470 w 4315791"/>
                <a:gd name="connsiteY5" fmla="*/ 767158 h 4312749"/>
                <a:gd name="connsiteX6" fmla="*/ 2987009 w 4315791"/>
                <a:gd name="connsiteY6" fmla="*/ 611504 h 4312749"/>
                <a:gd name="connsiteX7" fmla="*/ 1985110 w 4315791"/>
                <a:gd name="connsiteY7" fmla="*/ 855943 h 4312749"/>
                <a:gd name="connsiteX8" fmla="*/ 1223061 w 4315791"/>
                <a:gd name="connsiteY8" fmla="*/ 1585590 h 4312749"/>
                <a:gd name="connsiteX9" fmla="*/ 1023311 w 4315791"/>
                <a:gd name="connsiteY9" fmla="*/ 1849089 h 4312749"/>
                <a:gd name="connsiteX10" fmla="*/ 652067 w 4315791"/>
                <a:gd name="connsiteY10" fmla="*/ 2610233 h 4312749"/>
                <a:gd name="connsiteX11" fmla="*/ 876921 w 4315791"/>
                <a:gd name="connsiteY11" fmla="*/ 3447930 h 4312749"/>
                <a:gd name="connsiteX12" fmla="*/ 1504428 w 4315791"/>
                <a:gd name="connsiteY12" fmla="*/ 4177169 h 4312749"/>
                <a:gd name="connsiteX13" fmla="*/ 1689053 w 4315791"/>
                <a:gd name="connsiteY13" fmla="*/ 4312749 h 4312749"/>
                <a:gd name="connsiteX14" fmla="*/ 729636 w 4315791"/>
                <a:gd name="connsiteY14" fmla="*/ 4312749 h 4312749"/>
                <a:gd name="connsiteX15" fmla="*/ 638463 w 4315791"/>
                <a:gd name="connsiteY15" fmla="*/ 4216521 h 4312749"/>
                <a:gd name="connsiteX16" fmla="*/ 0 w 4315791"/>
                <a:gd name="connsiteY16" fmla="*/ 2610335 h 4312749"/>
                <a:gd name="connsiteX17" fmla="*/ 683474 w 4315791"/>
                <a:gd name="connsiteY17" fmla="*/ 1242376 h 4312749"/>
                <a:gd name="connsiteX18" fmla="*/ 2987009 w 4315791"/>
                <a:gd name="connsiteY18" fmla="*/ 0 h 431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5791" h="4312749">
                  <a:moveTo>
                    <a:pt x="2987009" y="0"/>
                  </a:moveTo>
                  <a:cubicBezTo>
                    <a:pt x="3434423" y="0"/>
                    <a:pt x="3798884" y="137413"/>
                    <a:pt x="4136908" y="333995"/>
                  </a:cubicBezTo>
                  <a:lnTo>
                    <a:pt x="4315791" y="445229"/>
                  </a:lnTo>
                  <a:lnTo>
                    <a:pt x="4315791" y="1208150"/>
                  </a:lnTo>
                  <a:lnTo>
                    <a:pt x="4145996" y="1085198"/>
                  </a:lnTo>
                  <a:cubicBezTo>
                    <a:pt x="3968282" y="958859"/>
                    <a:pt x="3800518" y="848961"/>
                    <a:pt x="3631470" y="767158"/>
                  </a:cubicBezTo>
                  <a:cubicBezTo>
                    <a:pt x="3411941" y="660943"/>
                    <a:pt x="3207191" y="611504"/>
                    <a:pt x="2987009" y="611504"/>
                  </a:cubicBezTo>
                  <a:cubicBezTo>
                    <a:pt x="2599030" y="611504"/>
                    <a:pt x="2271258" y="691421"/>
                    <a:pt x="1985110" y="855943"/>
                  </a:cubicBezTo>
                  <a:cubicBezTo>
                    <a:pt x="1715153" y="1011087"/>
                    <a:pt x="1465955" y="1249819"/>
                    <a:pt x="1223061" y="1585590"/>
                  </a:cubicBezTo>
                  <a:cubicBezTo>
                    <a:pt x="1154375" y="1680490"/>
                    <a:pt x="1087756" y="1766217"/>
                    <a:pt x="1023311" y="1849089"/>
                  </a:cubicBezTo>
                  <a:cubicBezTo>
                    <a:pt x="765853" y="2180172"/>
                    <a:pt x="652067" y="2338069"/>
                    <a:pt x="652067" y="2610233"/>
                  </a:cubicBezTo>
                  <a:cubicBezTo>
                    <a:pt x="652067" y="2895038"/>
                    <a:pt x="727707" y="3176887"/>
                    <a:pt x="876921" y="3447930"/>
                  </a:cubicBezTo>
                  <a:cubicBezTo>
                    <a:pt x="1022224" y="3711838"/>
                    <a:pt x="1239145" y="3964023"/>
                    <a:pt x="1504428" y="4177169"/>
                  </a:cubicBezTo>
                  <a:lnTo>
                    <a:pt x="1689053" y="4312749"/>
                  </a:lnTo>
                  <a:lnTo>
                    <a:pt x="729636" y="4312749"/>
                  </a:lnTo>
                  <a:lnTo>
                    <a:pt x="638463" y="4216521"/>
                  </a:lnTo>
                  <a:cubicBezTo>
                    <a:pt x="243716" y="3758034"/>
                    <a:pt x="0" y="3205314"/>
                    <a:pt x="0" y="2610335"/>
                  </a:cubicBezTo>
                  <a:cubicBezTo>
                    <a:pt x="0" y="2015344"/>
                    <a:pt x="351790" y="1700877"/>
                    <a:pt x="683474" y="1242376"/>
                  </a:cubicBezTo>
                  <a:cubicBezTo>
                    <a:pt x="1236211" y="478174"/>
                    <a:pt x="1925445" y="0"/>
                    <a:pt x="2987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0" name="Freeform: Shape 109">
              <a:extLst>
                <a:ext uri="{FF2B5EF4-FFF2-40B4-BE49-F238E27FC236}">
                  <a16:creationId xmlns:a16="http://schemas.microsoft.com/office/drawing/2014/main" id="{920A7C7E-00F6-490C-A8E7-5167EA6A4B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5903" y="2463723"/>
              <a:ext cx="4315791" cy="4312749"/>
            </a:xfrm>
            <a:custGeom>
              <a:avLst/>
              <a:gdLst>
                <a:gd name="connsiteX0" fmla="*/ 2987009 w 4315791"/>
                <a:gd name="connsiteY0" fmla="*/ 0 h 4312749"/>
                <a:gd name="connsiteX1" fmla="*/ 4136908 w 4315791"/>
                <a:gd name="connsiteY1" fmla="*/ 333995 h 4312749"/>
                <a:gd name="connsiteX2" fmla="*/ 4315791 w 4315791"/>
                <a:gd name="connsiteY2" fmla="*/ 445229 h 4312749"/>
                <a:gd name="connsiteX3" fmla="*/ 4315791 w 4315791"/>
                <a:gd name="connsiteY3" fmla="*/ 1079495 h 4312749"/>
                <a:gd name="connsiteX4" fmla="*/ 4206793 w 4315791"/>
                <a:gd name="connsiteY4" fmla="*/ 1000737 h 4312749"/>
                <a:gd name="connsiteX5" fmla="*/ 2987119 w 4315791"/>
                <a:gd name="connsiteY5" fmla="*/ 509571 h 4312749"/>
                <a:gd name="connsiteX6" fmla="*/ 1133184 w 4315791"/>
                <a:gd name="connsiteY6" fmla="*/ 1528405 h 4312749"/>
                <a:gd name="connsiteX7" fmla="*/ 935607 w 4315791"/>
                <a:gd name="connsiteY7" fmla="*/ 1789050 h 4312749"/>
                <a:gd name="connsiteX8" fmla="*/ 543498 w 4315791"/>
                <a:gd name="connsiteY8" fmla="*/ 2610233 h 4312749"/>
                <a:gd name="connsiteX9" fmla="*/ 780416 w 4315791"/>
                <a:gd name="connsiteY9" fmla="*/ 3494616 h 4312749"/>
                <a:gd name="connsiteX10" fmla="*/ 1433786 w 4315791"/>
                <a:gd name="connsiteY10" fmla="*/ 4254537 h 4312749"/>
                <a:gd name="connsiteX11" fmla="*/ 1513041 w 4315791"/>
                <a:gd name="connsiteY11" fmla="*/ 4312749 h 4312749"/>
                <a:gd name="connsiteX12" fmla="*/ 729636 w 4315791"/>
                <a:gd name="connsiteY12" fmla="*/ 4312749 h 4312749"/>
                <a:gd name="connsiteX13" fmla="*/ 638463 w 4315791"/>
                <a:gd name="connsiteY13" fmla="*/ 4216521 h 4312749"/>
                <a:gd name="connsiteX14" fmla="*/ 0 w 4315791"/>
                <a:gd name="connsiteY14" fmla="*/ 2610335 h 4312749"/>
                <a:gd name="connsiteX15" fmla="*/ 683474 w 4315791"/>
                <a:gd name="connsiteY15" fmla="*/ 1242376 h 4312749"/>
                <a:gd name="connsiteX16" fmla="*/ 2987009 w 4315791"/>
                <a:gd name="connsiteY16" fmla="*/ 0 h 431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5791" h="4312749">
                  <a:moveTo>
                    <a:pt x="2987009" y="0"/>
                  </a:moveTo>
                  <a:cubicBezTo>
                    <a:pt x="3434423" y="0"/>
                    <a:pt x="3798884" y="137413"/>
                    <a:pt x="4136908" y="333995"/>
                  </a:cubicBezTo>
                  <a:lnTo>
                    <a:pt x="4315791" y="445229"/>
                  </a:lnTo>
                  <a:lnTo>
                    <a:pt x="4315791" y="1079495"/>
                  </a:lnTo>
                  <a:lnTo>
                    <a:pt x="4206793" y="1000737"/>
                  </a:lnTo>
                  <a:cubicBezTo>
                    <a:pt x="3781561" y="699607"/>
                    <a:pt x="3436718" y="509571"/>
                    <a:pt x="2987119" y="509571"/>
                  </a:cubicBezTo>
                  <a:cubicBezTo>
                    <a:pt x="2204204" y="509571"/>
                    <a:pt x="1649730" y="814251"/>
                    <a:pt x="1133184" y="1528405"/>
                  </a:cubicBezTo>
                  <a:cubicBezTo>
                    <a:pt x="1065585" y="1621878"/>
                    <a:pt x="999510" y="1706892"/>
                    <a:pt x="935607" y="1789050"/>
                  </a:cubicBezTo>
                  <a:cubicBezTo>
                    <a:pt x="670760" y="2129716"/>
                    <a:pt x="543498" y="2306877"/>
                    <a:pt x="543498" y="2610233"/>
                  </a:cubicBezTo>
                  <a:cubicBezTo>
                    <a:pt x="543498" y="2911449"/>
                    <a:pt x="623267" y="3208997"/>
                    <a:pt x="780416" y="3494616"/>
                  </a:cubicBezTo>
                  <a:cubicBezTo>
                    <a:pt x="934194" y="3774018"/>
                    <a:pt x="1154050" y="4029772"/>
                    <a:pt x="1433786" y="4254537"/>
                  </a:cubicBezTo>
                  <a:lnTo>
                    <a:pt x="1513041" y="4312749"/>
                  </a:lnTo>
                  <a:lnTo>
                    <a:pt x="729636" y="4312749"/>
                  </a:lnTo>
                  <a:lnTo>
                    <a:pt x="638463" y="4216521"/>
                  </a:lnTo>
                  <a:cubicBezTo>
                    <a:pt x="243716" y="3758034"/>
                    <a:pt x="0" y="3205314"/>
                    <a:pt x="0" y="2610335"/>
                  </a:cubicBezTo>
                  <a:cubicBezTo>
                    <a:pt x="0" y="2015344"/>
                    <a:pt x="351790" y="1700877"/>
                    <a:pt x="683474" y="1242376"/>
                  </a:cubicBezTo>
                  <a:cubicBezTo>
                    <a:pt x="1236211" y="478174"/>
                    <a:pt x="1925445" y="0"/>
                    <a:pt x="2987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1" name="Freeform: Shape 110">
              <a:extLst>
                <a:ext uri="{FF2B5EF4-FFF2-40B4-BE49-F238E27FC236}">
                  <a16:creationId xmlns:a16="http://schemas.microsoft.com/office/drawing/2014/main" id="{2E166FC5-8F23-41C3-879A-BFF8D5B705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7037" y="2411531"/>
              <a:ext cx="4314657" cy="4364939"/>
            </a:xfrm>
            <a:custGeom>
              <a:avLst/>
              <a:gdLst>
                <a:gd name="connsiteX0" fmla="*/ 3028307 w 4314657"/>
                <a:gd name="connsiteY0" fmla="*/ 21 h 4364939"/>
                <a:gd name="connsiteX1" fmla="*/ 3066670 w 4314657"/>
                <a:gd name="connsiteY1" fmla="*/ 836 h 4364939"/>
                <a:gd name="connsiteX2" fmla="*/ 3220125 w 4314657"/>
                <a:gd name="connsiteY2" fmla="*/ 9909 h 4364939"/>
                <a:gd name="connsiteX3" fmla="*/ 3816113 w 4314657"/>
                <a:gd name="connsiteY3" fmla="*/ 150272 h 4364939"/>
                <a:gd name="connsiteX4" fmla="*/ 4089981 w 4314657"/>
                <a:gd name="connsiteY4" fmla="*/ 272287 h 4364939"/>
                <a:gd name="connsiteX5" fmla="*/ 4314657 w 4314657"/>
                <a:gd name="connsiteY5" fmla="*/ 398926 h 4364939"/>
                <a:gd name="connsiteX6" fmla="*/ 4314657 w 4314657"/>
                <a:gd name="connsiteY6" fmla="*/ 911199 h 4364939"/>
                <a:gd name="connsiteX7" fmla="*/ 4310597 w 4314657"/>
                <a:gd name="connsiteY7" fmla="*/ 908154 h 4364939"/>
                <a:gd name="connsiteX8" fmla="*/ 4203223 w 4314657"/>
                <a:gd name="connsiteY8" fmla="*/ 829562 h 4364939"/>
                <a:gd name="connsiteX9" fmla="*/ 4095850 w 4314657"/>
                <a:gd name="connsiteY9" fmla="*/ 753520 h 4364939"/>
                <a:gd name="connsiteX10" fmla="*/ 3652987 w 4314657"/>
                <a:gd name="connsiteY10" fmla="*/ 494811 h 4364939"/>
                <a:gd name="connsiteX11" fmla="*/ 3173610 w 4314657"/>
                <a:gd name="connsiteY11" fmla="*/ 347209 h 4364939"/>
                <a:gd name="connsiteX12" fmla="*/ 3047760 w 4314657"/>
                <a:gd name="connsiteY12" fmla="*/ 332632 h 4364939"/>
                <a:gd name="connsiteX13" fmla="*/ 3016027 w 4314657"/>
                <a:gd name="connsiteY13" fmla="*/ 330186 h 4364939"/>
                <a:gd name="connsiteX14" fmla="*/ 2984184 w 4314657"/>
                <a:gd name="connsiteY14" fmla="*/ 328658 h 4364939"/>
                <a:gd name="connsiteX15" fmla="*/ 2952233 w 4314657"/>
                <a:gd name="connsiteY15" fmla="*/ 327332 h 4364939"/>
                <a:gd name="connsiteX16" fmla="*/ 2919085 w 4314657"/>
                <a:gd name="connsiteY16" fmla="*/ 327026 h 4364939"/>
                <a:gd name="connsiteX17" fmla="*/ 2852901 w 4314657"/>
                <a:gd name="connsiteY17" fmla="*/ 326720 h 4364939"/>
                <a:gd name="connsiteX18" fmla="*/ 2786826 w 4314657"/>
                <a:gd name="connsiteY18" fmla="*/ 328148 h 4364939"/>
                <a:gd name="connsiteX19" fmla="*/ 2720965 w 4314657"/>
                <a:gd name="connsiteY19" fmla="*/ 331409 h 4364939"/>
                <a:gd name="connsiteX20" fmla="*/ 2655325 w 4314657"/>
                <a:gd name="connsiteY20" fmla="*/ 336098 h 4364939"/>
                <a:gd name="connsiteX21" fmla="*/ 2524803 w 4314657"/>
                <a:gd name="connsiteY21" fmla="*/ 350573 h 4364939"/>
                <a:gd name="connsiteX22" fmla="*/ 2460139 w 4314657"/>
                <a:gd name="connsiteY22" fmla="*/ 360664 h 4364939"/>
                <a:gd name="connsiteX23" fmla="*/ 2396019 w 4314657"/>
                <a:gd name="connsiteY23" fmla="*/ 372693 h 4364939"/>
                <a:gd name="connsiteX24" fmla="*/ 2145843 w 4314657"/>
                <a:gd name="connsiteY24" fmla="*/ 440989 h 4364939"/>
                <a:gd name="connsiteX25" fmla="*/ 1698635 w 4314657"/>
                <a:gd name="connsiteY25" fmla="*/ 682676 h 4364939"/>
                <a:gd name="connsiteX26" fmla="*/ 1498450 w 4314657"/>
                <a:gd name="connsiteY26" fmla="*/ 835474 h 4364939"/>
                <a:gd name="connsiteX27" fmla="*/ 1307285 w 4314657"/>
                <a:gd name="connsiteY27" fmla="*/ 1001220 h 4364939"/>
                <a:gd name="connsiteX28" fmla="*/ 947780 w 4314657"/>
                <a:gd name="connsiteY28" fmla="*/ 1369612 h 4364939"/>
                <a:gd name="connsiteX29" fmla="*/ 905939 w 4314657"/>
                <a:gd name="connsiteY29" fmla="*/ 1419458 h 4364939"/>
                <a:gd name="connsiteX30" fmla="*/ 863228 w 4314657"/>
                <a:gd name="connsiteY30" fmla="*/ 1471545 h 4364939"/>
                <a:gd name="connsiteX31" fmla="*/ 774330 w 4314657"/>
                <a:gd name="connsiteY31" fmla="*/ 1577659 h 4364939"/>
                <a:gd name="connsiteX32" fmla="*/ 595554 w 4314657"/>
                <a:gd name="connsiteY32" fmla="*/ 1780916 h 4364939"/>
                <a:gd name="connsiteX33" fmla="*/ 430365 w 4314657"/>
                <a:gd name="connsiteY33" fmla="*/ 1982644 h 4364939"/>
                <a:gd name="connsiteX34" fmla="*/ 358855 w 4314657"/>
                <a:gd name="connsiteY34" fmla="*/ 2087025 h 4364939"/>
                <a:gd name="connsiteX35" fmla="*/ 296583 w 4314657"/>
                <a:gd name="connsiteY35" fmla="*/ 2194872 h 4364939"/>
                <a:gd name="connsiteX36" fmla="*/ 207358 w 4314657"/>
                <a:gd name="connsiteY36" fmla="*/ 2423918 h 4364939"/>
                <a:gd name="connsiteX37" fmla="*/ 177146 w 4314657"/>
                <a:gd name="connsiteY37" fmla="*/ 2668765 h 4364939"/>
                <a:gd name="connsiteX38" fmla="*/ 248763 w 4314657"/>
                <a:gd name="connsiteY38" fmla="*/ 3168854 h 4364939"/>
                <a:gd name="connsiteX39" fmla="*/ 445688 w 4314657"/>
                <a:gd name="connsiteY39" fmla="*/ 3637956 h 4364939"/>
                <a:gd name="connsiteX40" fmla="*/ 735859 w 4314657"/>
                <a:gd name="connsiteY40" fmla="*/ 4062310 h 4364939"/>
                <a:gd name="connsiteX41" fmla="*/ 910884 w 4314657"/>
                <a:gd name="connsiteY41" fmla="*/ 4254366 h 4364939"/>
                <a:gd name="connsiteX42" fmla="*/ 1030507 w 4314657"/>
                <a:gd name="connsiteY42" fmla="*/ 4364939 h 4364939"/>
                <a:gd name="connsiteX43" fmla="*/ 676755 w 4314657"/>
                <a:gd name="connsiteY43" fmla="*/ 4364939 h 4364939"/>
                <a:gd name="connsiteX44" fmla="*/ 538105 w 4314657"/>
                <a:gd name="connsiteY44" fmla="*/ 4202315 h 4364939"/>
                <a:gd name="connsiteX45" fmla="*/ 241592 w 4314657"/>
                <a:gd name="connsiteY45" fmla="*/ 3731226 h 4364939"/>
                <a:gd name="connsiteX46" fmla="*/ 60317 w 4314657"/>
                <a:gd name="connsiteY46" fmla="*/ 3211362 h 4364939"/>
                <a:gd name="connsiteX47" fmla="*/ 0 w 4314657"/>
                <a:gd name="connsiteY47" fmla="*/ 2668765 h 4364939"/>
                <a:gd name="connsiteX48" fmla="*/ 21736 w 4314657"/>
                <a:gd name="connsiteY48" fmla="*/ 2390280 h 4364939"/>
                <a:gd name="connsiteX49" fmla="*/ 27605 w 4314657"/>
                <a:gd name="connsiteY49" fmla="*/ 2355521 h 4364939"/>
                <a:gd name="connsiteX50" fmla="*/ 34669 w 4314657"/>
                <a:gd name="connsiteY50" fmla="*/ 2320862 h 4364939"/>
                <a:gd name="connsiteX51" fmla="*/ 50753 w 4314657"/>
                <a:gd name="connsiteY51" fmla="*/ 2251750 h 4364939"/>
                <a:gd name="connsiteX52" fmla="*/ 93899 w 4314657"/>
                <a:gd name="connsiteY52" fmla="*/ 2116179 h 4364939"/>
                <a:gd name="connsiteX53" fmla="*/ 150194 w 4314657"/>
                <a:gd name="connsiteY53" fmla="*/ 1985498 h 4364939"/>
                <a:gd name="connsiteX54" fmla="*/ 216486 w 4314657"/>
                <a:gd name="connsiteY54" fmla="*/ 1860628 h 4364939"/>
                <a:gd name="connsiteX55" fmla="*/ 363527 w 4314657"/>
                <a:gd name="connsiteY55" fmla="*/ 1625058 h 4364939"/>
                <a:gd name="connsiteX56" fmla="*/ 514155 w 4314657"/>
                <a:gd name="connsiteY56" fmla="*/ 1402231 h 4364939"/>
                <a:gd name="connsiteX57" fmla="*/ 586861 w 4314657"/>
                <a:gd name="connsiteY57" fmla="*/ 1293160 h 4364939"/>
                <a:gd name="connsiteX58" fmla="*/ 623702 w 4314657"/>
                <a:gd name="connsiteY58" fmla="*/ 1236892 h 4364939"/>
                <a:gd name="connsiteX59" fmla="*/ 662283 w 4314657"/>
                <a:gd name="connsiteY59" fmla="*/ 1178892 h 4364939"/>
                <a:gd name="connsiteX60" fmla="*/ 827364 w 4314657"/>
                <a:gd name="connsiteY60" fmla="*/ 951170 h 4364939"/>
                <a:gd name="connsiteX61" fmla="*/ 1016355 w 4314657"/>
                <a:gd name="connsiteY61" fmla="*/ 736089 h 4364939"/>
                <a:gd name="connsiteX62" fmla="*/ 1482474 w 4314657"/>
                <a:gd name="connsiteY62" fmla="*/ 378707 h 4364939"/>
                <a:gd name="connsiteX63" fmla="*/ 2035644 w 4314657"/>
                <a:gd name="connsiteY63" fmla="*/ 149151 h 4364939"/>
                <a:gd name="connsiteX64" fmla="*/ 2324619 w 4314657"/>
                <a:gd name="connsiteY64" fmla="*/ 72802 h 4364939"/>
                <a:gd name="connsiteX65" fmla="*/ 2618809 w 4314657"/>
                <a:gd name="connsiteY65" fmla="*/ 24078 h 4364939"/>
                <a:gd name="connsiteX66" fmla="*/ 2914849 w 4314657"/>
                <a:gd name="connsiteY66" fmla="*/ 1957 h 4364939"/>
                <a:gd name="connsiteX67" fmla="*/ 2951907 w 4314657"/>
                <a:gd name="connsiteY67" fmla="*/ 633 h 4364939"/>
                <a:gd name="connsiteX68" fmla="*/ 2990052 w 4314657"/>
                <a:gd name="connsiteY68" fmla="*/ 224 h 4364939"/>
                <a:gd name="connsiteX69" fmla="*/ 3028307 w 4314657"/>
                <a:gd name="connsiteY69" fmla="*/ 21 h 4364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314657" h="4364939">
                  <a:moveTo>
                    <a:pt x="3028307" y="21"/>
                  </a:moveTo>
                  <a:lnTo>
                    <a:pt x="3066670" y="836"/>
                  </a:lnTo>
                  <a:cubicBezTo>
                    <a:pt x="3117749" y="1856"/>
                    <a:pt x="3168937" y="5320"/>
                    <a:pt x="3220125" y="9909"/>
                  </a:cubicBezTo>
                  <a:cubicBezTo>
                    <a:pt x="3424763" y="29073"/>
                    <a:pt x="3627448" y="77898"/>
                    <a:pt x="3816113" y="150272"/>
                  </a:cubicBezTo>
                  <a:cubicBezTo>
                    <a:pt x="3910880" y="185950"/>
                    <a:pt x="4001951" y="227538"/>
                    <a:pt x="4089981" y="272287"/>
                  </a:cubicBezTo>
                  <a:lnTo>
                    <a:pt x="4314657" y="398926"/>
                  </a:lnTo>
                  <a:lnTo>
                    <a:pt x="4314657" y="911199"/>
                  </a:lnTo>
                  <a:lnTo>
                    <a:pt x="4310597" y="908154"/>
                  </a:lnTo>
                  <a:cubicBezTo>
                    <a:pt x="4274842" y="881549"/>
                    <a:pt x="4239087" y="855352"/>
                    <a:pt x="4203223" y="829562"/>
                  </a:cubicBezTo>
                  <a:cubicBezTo>
                    <a:pt x="4167576" y="803773"/>
                    <a:pt x="4131821" y="778086"/>
                    <a:pt x="4095850" y="753520"/>
                  </a:cubicBezTo>
                  <a:cubicBezTo>
                    <a:pt x="3951852" y="654949"/>
                    <a:pt x="3806115" y="565043"/>
                    <a:pt x="3652987" y="494811"/>
                  </a:cubicBezTo>
                  <a:cubicBezTo>
                    <a:pt x="3500404" y="423761"/>
                    <a:pt x="3340213" y="373101"/>
                    <a:pt x="3173610" y="347209"/>
                  </a:cubicBezTo>
                  <a:cubicBezTo>
                    <a:pt x="3131987" y="341093"/>
                    <a:pt x="3090036" y="335792"/>
                    <a:pt x="3047760" y="332632"/>
                  </a:cubicBezTo>
                  <a:lnTo>
                    <a:pt x="3016027" y="330186"/>
                  </a:lnTo>
                  <a:cubicBezTo>
                    <a:pt x="3005485" y="329472"/>
                    <a:pt x="2994834" y="329168"/>
                    <a:pt x="2984184" y="328658"/>
                  </a:cubicBezTo>
                  <a:cubicBezTo>
                    <a:pt x="2973533" y="328249"/>
                    <a:pt x="2962992" y="327638"/>
                    <a:pt x="2952233" y="327332"/>
                  </a:cubicBezTo>
                  <a:lnTo>
                    <a:pt x="2919085" y="327026"/>
                  </a:lnTo>
                  <a:cubicBezTo>
                    <a:pt x="2897025" y="326925"/>
                    <a:pt x="2874854" y="326212"/>
                    <a:pt x="2852901" y="326720"/>
                  </a:cubicBezTo>
                  <a:lnTo>
                    <a:pt x="2786826" y="328148"/>
                  </a:lnTo>
                  <a:cubicBezTo>
                    <a:pt x="2764763" y="328759"/>
                    <a:pt x="2742919" y="330391"/>
                    <a:pt x="2720965" y="331409"/>
                  </a:cubicBezTo>
                  <a:cubicBezTo>
                    <a:pt x="2699013" y="332326"/>
                    <a:pt x="2677170" y="334162"/>
                    <a:pt x="2655325" y="336098"/>
                  </a:cubicBezTo>
                  <a:cubicBezTo>
                    <a:pt x="2611528" y="339463"/>
                    <a:pt x="2568165" y="345170"/>
                    <a:pt x="2524803" y="350573"/>
                  </a:cubicBezTo>
                  <a:lnTo>
                    <a:pt x="2460139" y="360664"/>
                  </a:lnTo>
                  <a:cubicBezTo>
                    <a:pt x="2438622" y="364130"/>
                    <a:pt x="2417430" y="368717"/>
                    <a:pt x="2396019" y="372693"/>
                  </a:cubicBezTo>
                  <a:cubicBezTo>
                    <a:pt x="2310709" y="389513"/>
                    <a:pt x="2226809" y="411836"/>
                    <a:pt x="2145843" y="440989"/>
                  </a:cubicBezTo>
                  <a:cubicBezTo>
                    <a:pt x="1983479" y="499295"/>
                    <a:pt x="1835678" y="585838"/>
                    <a:pt x="1698635" y="682676"/>
                  </a:cubicBezTo>
                  <a:cubicBezTo>
                    <a:pt x="1629841" y="730992"/>
                    <a:pt x="1563549" y="782367"/>
                    <a:pt x="1498450" y="835474"/>
                  </a:cubicBezTo>
                  <a:cubicBezTo>
                    <a:pt x="1433352" y="888583"/>
                    <a:pt x="1369775" y="943932"/>
                    <a:pt x="1307285" y="1001220"/>
                  </a:cubicBezTo>
                  <a:cubicBezTo>
                    <a:pt x="1182958" y="1116304"/>
                    <a:pt x="1060588" y="1237708"/>
                    <a:pt x="947780" y="1369612"/>
                  </a:cubicBezTo>
                  <a:cubicBezTo>
                    <a:pt x="933325" y="1385818"/>
                    <a:pt x="919958" y="1402841"/>
                    <a:pt x="905939" y="1419458"/>
                  </a:cubicBezTo>
                  <a:lnTo>
                    <a:pt x="863228" y="1471545"/>
                  </a:lnTo>
                  <a:cubicBezTo>
                    <a:pt x="833776" y="1507529"/>
                    <a:pt x="804215" y="1543001"/>
                    <a:pt x="774330" y="1577659"/>
                  </a:cubicBezTo>
                  <a:cubicBezTo>
                    <a:pt x="714665" y="1647178"/>
                    <a:pt x="653806" y="1714046"/>
                    <a:pt x="595554" y="1780916"/>
                  </a:cubicBezTo>
                  <a:cubicBezTo>
                    <a:pt x="537303" y="1847683"/>
                    <a:pt x="481009" y="1914144"/>
                    <a:pt x="430365" y="1982644"/>
                  </a:cubicBezTo>
                  <a:cubicBezTo>
                    <a:pt x="405369" y="2016995"/>
                    <a:pt x="381351" y="2051756"/>
                    <a:pt x="358855" y="2087025"/>
                  </a:cubicBezTo>
                  <a:cubicBezTo>
                    <a:pt x="336685" y="2122396"/>
                    <a:pt x="315601" y="2158277"/>
                    <a:pt x="296583" y="2194872"/>
                  </a:cubicBezTo>
                  <a:cubicBezTo>
                    <a:pt x="258980" y="2268161"/>
                    <a:pt x="227572" y="2344307"/>
                    <a:pt x="207358" y="2423918"/>
                  </a:cubicBezTo>
                  <a:cubicBezTo>
                    <a:pt x="186817" y="2503426"/>
                    <a:pt x="178124" y="2585790"/>
                    <a:pt x="177146" y="2668765"/>
                  </a:cubicBezTo>
                  <a:cubicBezTo>
                    <a:pt x="177037" y="2837670"/>
                    <a:pt x="201490" y="3006472"/>
                    <a:pt x="248763" y="3168854"/>
                  </a:cubicBezTo>
                  <a:cubicBezTo>
                    <a:pt x="295931" y="3331644"/>
                    <a:pt x="363962" y="3488316"/>
                    <a:pt x="445688" y="3637956"/>
                  </a:cubicBezTo>
                  <a:cubicBezTo>
                    <a:pt x="527413" y="3787697"/>
                    <a:pt x="625115" y="3929794"/>
                    <a:pt x="735859" y="4062310"/>
                  </a:cubicBezTo>
                  <a:cubicBezTo>
                    <a:pt x="791121" y="4128668"/>
                    <a:pt x="849589" y="4192733"/>
                    <a:pt x="910884" y="4254366"/>
                  </a:cubicBezTo>
                  <a:lnTo>
                    <a:pt x="1030507" y="4364939"/>
                  </a:lnTo>
                  <a:lnTo>
                    <a:pt x="676755" y="4364939"/>
                  </a:lnTo>
                  <a:lnTo>
                    <a:pt x="538105" y="4202315"/>
                  </a:lnTo>
                  <a:cubicBezTo>
                    <a:pt x="423518" y="4054791"/>
                    <a:pt x="323372" y="3897379"/>
                    <a:pt x="241592" y="3731226"/>
                  </a:cubicBezTo>
                  <a:cubicBezTo>
                    <a:pt x="160193" y="3565073"/>
                    <a:pt x="99768" y="3389950"/>
                    <a:pt x="60317" y="3211362"/>
                  </a:cubicBezTo>
                  <a:cubicBezTo>
                    <a:pt x="20759" y="3032669"/>
                    <a:pt x="435" y="2850716"/>
                    <a:pt x="0" y="2668765"/>
                  </a:cubicBezTo>
                  <a:cubicBezTo>
                    <a:pt x="0" y="2576309"/>
                    <a:pt x="6413" y="2483039"/>
                    <a:pt x="21736" y="2390280"/>
                  </a:cubicBezTo>
                  <a:lnTo>
                    <a:pt x="27605" y="2355521"/>
                  </a:lnTo>
                  <a:lnTo>
                    <a:pt x="34669" y="2320862"/>
                  </a:lnTo>
                  <a:cubicBezTo>
                    <a:pt x="39343" y="2297723"/>
                    <a:pt x="45102" y="2274686"/>
                    <a:pt x="50753" y="2251750"/>
                  </a:cubicBezTo>
                  <a:cubicBezTo>
                    <a:pt x="62708" y="2205881"/>
                    <a:pt x="77379" y="2160723"/>
                    <a:pt x="93899" y="2116179"/>
                  </a:cubicBezTo>
                  <a:cubicBezTo>
                    <a:pt x="110744" y="2071734"/>
                    <a:pt x="129762" y="2028209"/>
                    <a:pt x="150194" y="1985498"/>
                  </a:cubicBezTo>
                  <a:cubicBezTo>
                    <a:pt x="170734" y="1942890"/>
                    <a:pt x="193229" y="1901402"/>
                    <a:pt x="216486" y="1860628"/>
                  </a:cubicBezTo>
                  <a:cubicBezTo>
                    <a:pt x="263109" y="1779183"/>
                    <a:pt x="312993" y="1701000"/>
                    <a:pt x="363527" y="1625058"/>
                  </a:cubicBezTo>
                  <a:lnTo>
                    <a:pt x="514155" y="1402231"/>
                  </a:lnTo>
                  <a:cubicBezTo>
                    <a:pt x="538825" y="1365636"/>
                    <a:pt x="563277" y="1329551"/>
                    <a:pt x="586861" y="1293160"/>
                  </a:cubicBezTo>
                  <a:lnTo>
                    <a:pt x="623702" y="1236892"/>
                  </a:lnTo>
                  <a:cubicBezTo>
                    <a:pt x="636526" y="1217525"/>
                    <a:pt x="649025" y="1198055"/>
                    <a:pt x="662283" y="1178892"/>
                  </a:cubicBezTo>
                  <a:cubicBezTo>
                    <a:pt x="713905" y="1101523"/>
                    <a:pt x="769222" y="1025786"/>
                    <a:pt x="827364" y="951170"/>
                  </a:cubicBezTo>
                  <a:cubicBezTo>
                    <a:pt x="885834" y="876861"/>
                    <a:pt x="947997" y="804283"/>
                    <a:pt x="1016355" y="736089"/>
                  </a:cubicBezTo>
                  <a:cubicBezTo>
                    <a:pt x="1152311" y="599497"/>
                    <a:pt x="1308047" y="476054"/>
                    <a:pt x="1482474" y="378707"/>
                  </a:cubicBezTo>
                  <a:cubicBezTo>
                    <a:pt x="1656793" y="281156"/>
                    <a:pt x="1845132" y="207966"/>
                    <a:pt x="2035644" y="149151"/>
                  </a:cubicBezTo>
                  <a:cubicBezTo>
                    <a:pt x="2131063" y="119997"/>
                    <a:pt x="2227460" y="94412"/>
                    <a:pt x="2324619" y="72802"/>
                  </a:cubicBezTo>
                  <a:cubicBezTo>
                    <a:pt x="2421885" y="51396"/>
                    <a:pt x="2520239" y="35291"/>
                    <a:pt x="2618809" y="24078"/>
                  </a:cubicBezTo>
                  <a:cubicBezTo>
                    <a:pt x="2717272" y="12252"/>
                    <a:pt x="2816168" y="4914"/>
                    <a:pt x="2914849" y="1957"/>
                  </a:cubicBezTo>
                  <a:lnTo>
                    <a:pt x="2951907" y="633"/>
                  </a:lnTo>
                  <a:lnTo>
                    <a:pt x="2990052" y="224"/>
                  </a:lnTo>
                  <a:cubicBezTo>
                    <a:pt x="3002768" y="224"/>
                    <a:pt x="3015592" y="-81"/>
                    <a:pt x="3028307" y="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2" name="Freeform: Shape 111">
              <a:extLst>
                <a:ext uri="{FF2B5EF4-FFF2-40B4-BE49-F238E27FC236}">
                  <a16:creationId xmlns:a16="http://schemas.microsoft.com/office/drawing/2014/main" id="{5C727C6A-DB0B-482E-B0E4-4F035FC023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55526" y="2145638"/>
              <a:ext cx="4336168" cy="4630833"/>
            </a:xfrm>
            <a:custGeom>
              <a:avLst/>
              <a:gdLst>
                <a:gd name="connsiteX0" fmla="*/ 3053738 w 4336168"/>
                <a:gd name="connsiteY0" fmla="*/ 111 h 4630833"/>
                <a:gd name="connsiteX1" fmla="*/ 3093948 w 4336168"/>
                <a:gd name="connsiteY1" fmla="*/ 316 h 4630833"/>
                <a:gd name="connsiteX2" fmla="*/ 3134268 w 4336168"/>
                <a:gd name="connsiteY2" fmla="*/ 1743 h 4630833"/>
                <a:gd name="connsiteX3" fmla="*/ 3295438 w 4336168"/>
                <a:gd name="connsiteY3" fmla="*/ 13058 h 4630833"/>
                <a:gd name="connsiteX4" fmla="*/ 3918813 w 4336168"/>
                <a:gd name="connsiteY4" fmla="*/ 169935 h 4630833"/>
                <a:gd name="connsiteX5" fmla="*/ 4203331 w 4336168"/>
                <a:gd name="connsiteY5" fmla="*/ 305405 h 4630833"/>
                <a:gd name="connsiteX6" fmla="*/ 4336168 w 4336168"/>
                <a:gd name="connsiteY6" fmla="*/ 386579 h 4630833"/>
                <a:gd name="connsiteX7" fmla="*/ 4336168 w 4336168"/>
                <a:gd name="connsiteY7" fmla="*/ 772673 h 4630833"/>
                <a:gd name="connsiteX8" fmla="*/ 4270820 w 4336168"/>
                <a:gd name="connsiteY8" fmla="*/ 728127 h 4630833"/>
                <a:gd name="connsiteX9" fmla="*/ 4030208 w 4336168"/>
                <a:gd name="connsiteY9" fmla="*/ 587253 h 4630833"/>
                <a:gd name="connsiteX10" fmla="*/ 3781010 w 4336168"/>
                <a:gd name="connsiteY10" fmla="*/ 471455 h 4630833"/>
                <a:gd name="connsiteX11" fmla="*/ 3254466 w 4336168"/>
                <a:gd name="connsiteY11" fmla="*/ 338024 h 4630833"/>
                <a:gd name="connsiteX12" fmla="*/ 3117966 w 4336168"/>
                <a:gd name="connsiteY12" fmla="*/ 326812 h 4630833"/>
                <a:gd name="connsiteX13" fmla="*/ 3083625 w 4336168"/>
                <a:gd name="connsiteY13" fmla="*/ 325179 h 4630833"/>
                <a:gd name="connsiteX14" fmla="*/ 3049173 w 4336168"/>
                <a:gd name="connsiteY14" fmla="*/ 324366 h 4630833"/>
                <a:gd name="connsiteX15" fmla="*/ 2978858 w 4336168"/>
                <a:gd name="connsiteY15" fmla="*/ 323855 h 4630833"/>
                <a:gd name="connsiteX16" fmla="*/ 2695862 w 4336168"/>
                <a:gd name="connsiteY16" fmla="*/ 335373 h 4630833"/>
                <a:gd name="connsiteX17" fmla="*/ 2417972 w 4336168"/>
                <a:gd name="connsiteY17" fmla="*/ 372070 h 4630833"/>
                <a:gd name="connsiteX18" fmla="*/ 2148451 w 4336168"/>
                <a:gd name="connsiteY18" fmla="*/ 437613 h 4630833"/>
                <a:gd name="connsiteX19" fmla="*/ 1889690 w 4336168"/>
                <a:gd name="connsiteY19" fmla="*/ 532515 h 4630833"/>
                <a:gd name="connsiteX20" fmla="*/ 1644512 w 4336168"/>
                <a:gd name="connsiteY20" fmla="*/ 658098 h 4630833"/>
                <a:gd name="connsiteX21" fmla="*/ 1200999 w 4336168"/>
                <a:gd name="connsiteY21" fmla="*/ 992137 h 4630833"/>
                <a:gd name="connsiteX22" fmla="*/ 1003531 w 4336168"/>
                <a:gd name="connsiteY22" fmla="*/ 1192234 h 4630833"/>
                <a:gd name="connsiteX23" fmla="*/ 910394 w 4336168"/>
                <a:gd name="connsiteY23" fmla="*/ 1298347 h 4630833"/>
                <a:gd name="connsiteX24" fmla="*/ 821278 w 4336168"/>
                <a:gd name="connsiteY24" fmla="*/ 1408233 h 4630833"/>
                <a:gd name="connsiteX25" fmla="*/ 732162 w 4336168"/>
                <a:gd name="connsiteY25" fmla="*/ 1521993 h 4630833"/>
                <a:gd name="connsiteX26" fmla="*/ 640548 w 4336168"/>
                <a:gd name="connsiteY26" fmla="*/ 1634323 h 4630833"/>
                <a:gd name="connsiteX27" fmla="*/ 457317 w 4336168"/>
                <a:gd name="connsiteY27" fmla="*/ 1855930 h 4630833"/>
                <a:gd name="connsiteX28" fmla="*/ 369288 w 4336168"/>
                <a:gd name="connsiteY28" fmla="*/ 1967955 h 4630833"/>
                <a:gd name="connsiteX29" fmla="*/ 287128 w 4336168"/>
                <a:gd name="connsiteY29" fmla="*/ 2083243 h 4630833"/>
                <a:gd name="connsiteX30" fmla="*/ 212683 w 4336168"/>
                <a:gd name="connsiteY30" fmla="*/ 2202607 h 4630833"/>
                <a:gd name="connsiteX31" fmla="*/ 179101 w 4336168"/>
                <a:gd name="connsiteY31" fmla="*/ 2264177 h 4630833"/>
                <a:gd name="connsiteX32" fmla="*/ 148890 w 4336168"/>
                <a:gd name="connsiteY32" fmla="*/ 2327172 h 4630833"/>
                <a:gd name="connsiteX33" fmla="*/ 61295 w 4336168"/>
                <a:gd name="connsiteY33" fmla="*/ 2590672 h 4630833"/>
                <a:gd name="connsiteX34" fmla="*/ 32604 w 4336168"/>
                <a:gd name="connsiteY34" fmla="*/ 2866202 h 4630833"/>
                <a:gd name="connsiteX35" fmla="*/ 100853 w 4336168"/>
                <a:gd name="connsiteY35" fmla="*/ 3418074 h 4630833"/>
                <a:gd name="connsiteX36" fmla="*/ 184971 w 4336168"/>
                <a:gd name="connsiteY36" fmla="*/ 3684428 h 4630833"/>
                <a:gd name="connsiteX37" fmla="*/ 210836 w 4336168"/>
                <a:gd name="connsiteY37" fmla="*/ 3749462 h 4630833"/>
                <a:gd name="connsiteX38" fmla="*/ 238440 w 4336168"/>
                <a:gd name="connsiteY38" fmla="*/ 3813783 h 4630833"/>
                <a:gd name="connsiteX39" fmla="*/ 252894 w 4336168"/>
                <a:gd name="connsiteY39" fmla="*/ 3845688 h 4630833"/>
                <a:gd name="connsiteX40" fmla="*/ 268109 w 4336168"/>
                <a:gd name="connsiteY40" fmla="*/ 3877287 h 4630833"/>
                <a:gd name="connsiteX41" fmla="*/ 299409 w 4336168"/>
                <a:gd name="connsiteY41" fmla="*/ 3939978 h 4630833"/>
                <a:gd name="connsiteX42" fmla="*/ 440689 w 4336168"/>
                <a:gd name="connsiteY42" fmla="*/ 4182378 h 4630833"/>
                <a:gd name="connsiteX43" fmla="*/ 606640 w 4336168"/>
                <a:gd name="connsiteY43" fmla="*/ 4409488 h 4630833"/>
                <a:gd name="connsiteX44" fmla="*/ 792425 w 4336168"/>
                <a:gd name="connsiteY44" fmla="*/ 4621205 h 4630833"/>
                <a:gd name="connsiteX45" fmla="*/ 802442 w 4336168"/>
                <a:gd name="connsiteY45" fmla="*/ 4630833 h 4630833"/>
                <a:gd name="connsiteX46" fmla="*/ 592561 w 4336168"/>
                <a:gd name="connsiteY46" fmla="*/ 4630833 h 4630833"/>
                <a:gd name="connsiteX47" fmla="*/ 489377 w 4336168"/>
                <a:gd name="connsiteY47" fmla="*/ 4483185 h 4630833"/>
                <a:gd name="connsiteX48" fmla="*/ 344944 w 4336168"/>
                <a:gd name="connsiteY48" fmla="*/ 4231611 h 4630833"/>
                <a:gd name="connsiteX49" fmla="*/ 224311 w 4336168"/>
                <a:gd name="connsiteY49" fmla="*/ 3970456 h 4630833"/>
                <a:gd name="connsiteX50" fmla="*/ 0 w 4336168"/>
                <a:gd name="connsiteY50" fmla="*/ 2866202 h 4630833"/>
                <a:gd name="connsiteX51" fmla="*/ 25105 w 4336168"/>
                <a:gd name="connsiteY51" fmla="*/ 2584351 h 4630833"/>
                <a:gd name="connsiteX52" fmla="*/ 105200 w 4336168"/>
                <a:gd name="connsiteY52" fmla="*/ 2310863 h 4630833"/>
                <a:gd name="connsiteX53" fmla="*/ 232245 w 4336168"/>
                <a:gd name="connsiteY53" fmla="*/ 2053172 h 4630833"/>
                <a:gd name="connsiteX54" fmla="*/ 307667 w 4336168"/>
                <a:gd name="connsiteY54" fmla="*/ 1930341 h 4630833"/>
                <a:gd name="connsiteX55" fmla="*/ 386893 w 4336168"/>
                <a:gd name="connsiteY55" fmla="*/ 1810161 h 4630833"/>
                <a:gd name="connsiteX56" fmla="*/ 548823 w 4336168"/>
                <a:gd name="connsiteY56" fmla="*/ 1573876 h 4630833"/>
                <a:gd name="connsiteX57" fmla="*/ 626419 w 4336168"/>
                <a:gd name="connsiteY57" fmla="*/ 1455224 h 4630833"/>
                <a:gd name="connsiteX58" fmla="*/ 701081 w 4336168"/>
                <a:gd name="connsiteY58" fmla="*/ 1334534 h 4630833"/>
                <a:gd name="connsiteX59" fmla="*/ 861162 w 4336168"/>
                <a:gd name="connsiteY59" fmla="*/ 1091320 h 4630833"/>
                <a:gd name="connsiteX60" fmla="*/ 1042329 w 4336168"/>
                <a:gd name="connsiteY60" fmla="*/ 858093 h 4630833"/>
                <a:gd name="connsiteX61" fmla="*/ 1487799 w 4336168"/>
                <a:gd name="connsiteY61" fmla="*/ 446686 h 4630833"/>
                <a:gd name="connsiteX62" fmla="*/ 1754060 w 4336168"/>
                <a:gd name="connsiteY62" fmla="*/ 283388 h 4630833"/>
                <a:gd name="connsiteX63" fmla="*/ 2044121 w 4336168"/>
                <a:gd name="connsiteY63" fmla="*/ 157906 h 4630833"/>
                <a:gd name="connsiteX64" fmla="*/ 2349287 w 4336168"/>
                <a:gd name="connsiteY64" fmla="*/ 71364 h 4630833"/>
                <a:gd name="connsiteX65" fmla="*/ 2661411 w 4336168"/>
                <a:gd name="connsiteY65" fmla="*/ 21213 h 4630833"/>
                <a:gd name="connsiteX66" fmla="*/ 2818124 w 4336168"/>
                <a:gd name="connsiteY66" fmla="*/ 7146 h 4630833"/>
                <a:gd name="connsiteX67" fmla="*/ 2974728 w 4336168"/>
                <a:gd name="connsiteY67" fmla="*/ 1029 h 4630833"/>
                <a:gd name="connsiteX68" fmla="*/ 3053738 w 4336168"/>
                <a:gd name="connsiteY68" fmla="*/ 111 h 463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336168" h="4630833">
                  <a:moveTo>
                    <a:pt x="3053738" y="111"/>
                  </a:moveTo>
                  <a:lnTo>
                    <a:pt x="3093948" y="316"/>
                  </a:lnTo>
                  <a:lnTo>
                    <a:pt x="3134268" y="1743"/>
                  </a:lnTo>
                  <a:cubicBezTo>
                    <a:pt x="3187955" y="3475"/>
                    <a:pt x="3241749" y="7756"/>
                    <a:pt x="3295438" y="13058"/>
                  </a:cubicBezTo>
                  <a:cubicBezTo>
                    <a:pt x="3510076" y="35585"/>
                    <a:pt x="3722324" y="89406"/>
                    <a:pt x="3918813" y="169935"/>
                  </a:cubicBezTo>
                  <a:cubicBezTo>
                    <a:pt x="4017384" y="209689"/>
                    <a:pt x="4111933" y="255763"/>
                    <a:pt x="4203331" y="305405"/>
                  </a:cubicBezTo>
                  <a:lnTo>
                    <a:pt x="4336168" y="386579"/>
                  </a:lnTo>
                  <a:lnTo>
                    <a:pt x="4336168" y="772673"/>
                  </a:lnTo>
                  <a:lnTo>
                    <a:pt x="4270820" y="728127"/>
                  </a:lnTo>
                  <a:cubicBezTo>
                    <a:pt x="4191920" y="677771"/>
                    <a:pt x="4111825" y="630168"/>
                    <a:pt x="4030208" y="587253"/>
                  </a:cubicBezTo>
                  <a:cubicBezTo>
                    <a:pt x="3948699" y="544136"/>
                    <a:pt x="3865886" y="504687"/>
                    <a:pt x="3781010" y="471455"/>
                  </a:cubicBezTo>
                  <a:cubicBezTo>
                    <a:pt x="3611688" y="404384"/>
                    <a:pt x="3435522" y="358818"/>
                    <a:pt x="3254466" y="338024"/>
                  </a:cubicBezTo>
                  <a:cubicBezTo>
                    <a:pt x="3209255" y="333029"/>
                    <a:pt x="3163720" y="328748"/>
                    <a:pt x="3117966" y="326812"/>
                  </a:cubicBezTo>
                  <a:lnTo>
                    <a:pt x="3083625" y="325179"/>
                  </a:lnTo>
                  <a:lnTo>
                    <a:pt x="3049173" y="324366"/>
                  </a:lnTo>
                  <a:cubicBezTo>
                    <a:pt x="3026568" y="323447"/>
                    <a:pt x="3002550" y="323855"/>
                    <a:pt x="2978858" y="323855"/>
                  </a:cubicBezTo>
                  <a:cubicBezTo>
                    <a:pt x="2883983" y="323956"/>
                    <a:pt x="2789434" y="327423"/>
                    <a:pt x="2695862" y="335373"/>
                  </a:cubicBezTo>
                  <a:cubicBezTo>
                    <a:pt x="2602290" y="343223"/>
                    <a:pt x="2509371" y="354945"/>
                    <a:pt x="2417972" y="372070"/>
                  </a:cubicBezTo>
                  <a:cubicBezTo>
                    <a:pt x="2326683" y="389500"/>
                    <a:pt x="2236697" y="411009"/>
                    <a:pt x="2148451" y="437613"/>
                  </a:cubicBezTo>
                  <a:cubicBezTo>
                    <a:pt x="2060204" y="464116"/>
                    <a:pt x="1973588" y="495411"/>
                    <a:pt x="1889690" y="532515"/>
                  </a:cubicBezTo>
                  <a:cubicBezTo>
                    <a:pt x="1805247" y="568599"/>
                    <a:pt x="1723848" y="611411"/>
                    <a:pt x="1644512" y="658098"/>
                  </a:cubicBezTo>
                  <a:cubicBezTo>
                    <a:pt x="1486169" y="751979"/>
                    <a:pt x="1338149" y="865229"/>
                    <a:pt x="1200999" y="992137"/>
                  </a:cubicBezTo>
                  <a:cubicBezTo>
                    <a:pt x="1132531" y="1055744"/>
                    <a:pt x="1066782" y="1122715"/>
                    <a:pt x="1003531" y="1192234"/>
                  </a:cubicBezTo>
                  <a:cubicBezTo>
                    <a:pt x="971688" y="1226790"/>
                    <a:pt x="941150" y="1262568"/>
                    <a:pt x="910394" y="1298347"/>
                  </a:cubicBezTo>
                  <a:cubicBezTo>
                    <a:pt x="880507" y="1334738"/>
                    <a:pt x="850187" y="1370925"/>
                    <a:pt x="821278" y="1408233"/>
                  </a:cubicBezTo>
                  <a:cubicBezTo>
                    <a:pt x="792152" y="1444624"/>
                    <a:pt x="762266" y="1484480"/>
                    <a:pt x="732162" y="1521993"/>
                  </a:cubicBezTo>
                  <a:cubicBezTo>
                    <a:pt x="701950" y="1559810"/>
                    <a:pt x="671302" y="1597219"/>
                    <a:pt x="640548" y="1634323"/>
                  </a:cubicBezTo>
                  <a:cubicBezTo>
                    <a:pt x="579362" y="1708838"/>
                    <a:pt x="516980" y="1781618"/>
                    <a:pt x="457317" y="1855930"/>
                  </a:cubicBezTo>
                  <a:cubicBezTo>
                    <a:pt x="427540" y="1893033"/>
                    <a:pt x="397870" y="1930239"/>
                    <a:pt x="369288" y="1967955"/>
                  </a:cubicBezTo>
                  <a:cubicBezTo>
                    <a:pt x="341141" y="2005976"/>
                    <a:pt x="313211" y="2044100"/>
                    <a:pt x="287128" y="2083243"/>
                  </a:cubicBezTo>
                  <a:cubicBezTo>
                    <a:pt x="260936" y="2122284"/>
                    <a:pt x="235506" y="2161835"/>
                    <a:pt x="212683" y="2202607"/>
                  </a:cubicBezTo>
                  <a:cubicBezTo>
                    <a:pt x="200728" y="2222791"/>
                    <a:pt x="190187" y="2243586"/>
                    <a:pt x="179101" y="2264177"/>
                  </a:cubicBezTo>
                  <a:cubicBezTo>
                    <a:pt x="168886" y="2285072"/>
                    <a:pt x="158127" y="2305867"/>
                    <a:pt x="148890" y="2327172"/>
                  </a:cubicBezTo>
                  <a:cubicBezTo>
                    <a:pt x="109982" y="2411777"/>
                    <a:pt x="81183" y="2500256"/>
                    <a:pt x="61295" y="2590672"/>
                  </a:cubicBezTo>
                  <a:cubicBezTo>
                    <a:pt x="42386" y="2681292"/>
                    <a:pt x="33147" y="2773643"/>
                    <a:pt x="32604" y="2866202"/>
                  </a:cubicBezTo>
                  <a:cubicBezTo>
                    <a:pt x="32495" y="3051925"/>
                    <a:pt x="55643" y="3237650"/>
                    <a:pt x="100853" y="3418074"/>
                  </a:cubicBezTo>
                  <a:cubicBezTo>
                    <a:pt x="123133" y="3508490"/>
                    <a:pt x="151498" y="3597377"/>
                    <a:pt x="184971" y="3684428"/>
                  </a:cubicBezTo>
                  <a:cubicBezTo>
                    <a:pt x="192796" y="3706344"/>
                    <a:pt x="202250" y="3727751"/>
                    <a:pt x="210836" y="3749462"/>
                  </a:cubicBezTo>
                  <a:cubicBezTo>
                    <a:pt x="219421" y="3771175"/>
                    <a:pt x="228985" y="3792479"/>
                    <a:pt x="238440" y="3813783"/>
                  </a:cubicBezTo>
                  <a:lnTo>
                    <a:pt x="252894" y="3845688"/>
                  </a:lnTo>
                  <a:lnTo>
                    <a:pt x="268109" y="3877287"/>
                  </a:lnTo>
                  <a:cubicBezTo>
                    <a:pt x="278215" y="3898287"/>
                    <a:pt x="288432" y="3919284"/>
                    <a:pt x="299409" y="3939978"/>
                  </a:cubicBezTo>
                  <a:cubicBezTo>
                    <a:pt x="341792" y="4023258"/>
                    <a:pt x="389828" y="4103787"/>
                    <a:pt x="440689" y="4182378"/>
                  </a:cubicBezTo>
                  <a:cubicBezTo>
                    <a:pt x="492420" y="4260561"/>
                    <a:pt x="547953" y="4336299"/>
                    <a:pt x="606640" y="4409488"/>
                  </a:cubicBezTo>
                  <a:cubicBezTo>
                    <a:pt x="665381" y="4482677"/>
                    <a:pt x="727435" y="4553292"/>
                    <a:pt x="792425" y="4621205"/>
                  </a:cubicBezTo>
                  <a:lnTo>
                    <a:pt x="802442" y="4630833"/>
                  </a:lnTo>
                  <a:lnTo>
                    <a:pt x="592561" y="4630833"/>
                  </a:lnTo>
                  <a:lnTo>
                    <a:pt x="489377" y="4483185"/>
                  </a:lnTo>
                  <a:cubicBezTo>
                    <a:pt x="437212" y="4401230"/>
                    <a:pt x="388850" y="4317339"/>
                    <a:pt x="344944" y="4231611"/>
                  </a:cubicBezTo>
                  <a:cubicBezTo>
                    <a:pt x="300386" y="4146191"/>
                    <a:pt x="260828" y="4058731"/>
                    <a:pt x="224311" y="3970456"/>
                  </a:cubicBezTo>
                  <a:cubicBezTo>
                    <a:pt x="78901" y="3617049"/>
                    <a:pt x="1413" y="3242136"/>
                    <a:pt x="0" y="2866202"/>
                  </a:cubicBezTo>
                  <a:cubicBezTo>
                    <a:pt x="0" y="2771912"/>
                    <a:pt x="8043" y="2677417"/>
                    <a:pt x="25105" y="2584351"/>
                  </a:cubicBezTo>
                  <a:cubicBezTo>
                    <a:pt x="42928" y="2491285"/>
                    <a:pt x="69446" y="2399444"/>
                    <a:pt x="105200" y="2310863"/>
                  </a:cubicBezTo>
                  <a:cubicBezTo>
                    <a:pt x="140304" y="2221974"/>
                    <a:pt x="184318" y="2136351"/>
                    <a:pt x="232245" y="2053172"/>
                  </a:cubicBezTo>
                  <a:cubicBezTo>
                    <a:pt x="256154" y="2011379"/>
                    <a:pt x="281802" y="1970810"/>
                    <a:pt x="307667" y="1930341"/>
                  </a:cubicBezTo>
                  <a:cubicBezTo>
                    <a:pt x="333533" y="1889873"/>
                    <a:pt x="360049" y="1849915"/>
                    <a:pt x="386893" y="1810161"/>
                  </a:cubicBezTo>
                  <a:lnTo>
                    <a:pt x="548823" y="1573876"/>
                  </a:lnTo>
                  <a:cubicBezTo>
                    <a:pt x="575341" y="1534529"/>
                    <a:pt x="601098" y="1494877"/>
                    <a:pt x="626419" y="1455224"/>
                  </a:cubicBezTo>
                  <a:cubicBezTo>
                    <a:pt x="651959" y="1415266"/>
                    <a:pt x="675434" y="1376225"/>
                    <a:pt x="701081" y="1334534"/>
                  </a:cubicBezTo>
                  <a:cubicBezTo>
                    <a:pt x="751290" y="1252070"/>
                    <a:pt x="804324" y="1170828"/>
                    <a:pt x="861162" y="1091320"/>
                  </a:cubicBezTo>
                  <a:cubicBezTo>
                    <a:pt x="917894" y="1011810"/>
                    <a:pt x="977884" y="933729"/>
                    <a:pt x="1042329" y="858093"/>
                  </a:cubicBezTo>
                  <a:cubicBezTo>
                    <a:pt x="1171765" y="707536"/>
                    <a:pt x="1319348" y="566764"/>
                    <a:pt x="1487799" y="446686"/>
                  </a:cubicBezTo>
                  <a:cubicBezTo>
                    <a:pt x="1571699" y="386340"/>
                    <a:pt x="1661031" y="332010"/>
                    <a:pt x="1754060" y="283388"/>
                  </a:cubicBezTo>
                  <a:cubicBezTo>
                    <a:pt x="1847414" y="235478"/>
                    <a:pt x="1944463" y="193278"/>
                    <a:pt x="2044121" y="157906"/>
                  </a:cubicBezTo>
                  <a:cubicBezTo>
                    <a:pt x="2143778" y="122638"/>
                    <a:pt x="2245936" y="93789"/>
                    <a:pt x="2349287" y="71364"/>
                  </a:cubicBezTo>
                  <a:cubicBezTo>
                    <a:pt x="2452641" y="48939"/>
                    <a:pt x="2556971" y="32935"/>
                    <a:pt x="2661411" y="21213"/>
                  </a:cubicBezTo>
                  <a:cubicBezTo>
                    <a:pt x="2713576" y="14994"/>
                    <a:pt x="2765850" y="11222"/>
                    <a:pt x="2818124" y="7146"/>
                  </a:cubicBezTo>
                  <a:cubicBezTo>
                    <a:pt x="2870290" y="4596"/>
                    <a:pt x="2922672" y="1640"/>
                    <a:pt x="2974728" y="1029"/>
                  </a:cubicBezTo>
                  <a:cubicBezTo>
                    <a:pt x="3000811" y="519"/>
                    <a:pt x="3026568" y="-296"/>
                    <a:pt x="3053738" y="11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5" name="Group 113">
            <a:extLst>
              <a:ext uri="{FF2B5EF4-FFF2-40B4-BE49-F238E27FC236}">
                <a16:creationId xmlns:a16="http://schemas.microsoft.com/office/drawing/2014/main" id="{2786ABD8-AB9F-46F2-A7D9-36F1F7338C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112326" y="0"/>
            <a:ext cx="4683941" cy="3456291"/>
            <a:chOff x="4345582" y="0"/>
            <a:chExt cx="5069918" cy="3741104"/>
          </a:xfrm>
          <a:solidFill>
            <a:schemeClr val="accent5">
              <a:alpha val="5000"/>
            </a:schemeClr>
          </a:solidFill>
        </p:grpSpPr>
        <p:sp>
          <p:nvSpPr>
            <p:cNvPr id="115" name="Freeform: Shape 114">
              <a:extLst>
                <a:ext uri="{FF2B5EF4-FFF2-40B4-BE49-F238E27FC236}">
                  <a16:creationId xmlns:a16="http://schemas.microsoft.com/office/drawing/2014/main" id="{DB26E49F-E19A-487B-A8A4-A26128CFDC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45582" y="1"/>
              <a:ext cx="5069918" cy="3741103"/>
            </a:xfrm>
            <a:custGeom>
              <a:avLst/>
              <a:gdLst>
                <a:gd name="connsiteX0" fmla="*/ 475344 w 5069918"/>
                <a:gd name="connsiteY0" fmla="*/ 0 h 3741103"/>
                <a:gd name="connsiteX1" fmla="*/ 643707 w 5069918"/>
                <a:gd name="connsiteY1" fmla="*/ 0 h 3741103"/>
                <a:gd name="connsiteX2" fmla="*/ 635672 w 5069918"/>
                <a:gd name="connsiteY2" fmla="*/ 7778 h 3741103"/>
                <a:gd name="connsiteX3" fmla="*/ 486638 w 5069918"/>
                <a:gd name="connsiteY3" fmla="*/ 178818 h 3741103"/>
                <a:gd name="connsiteX4" fmla="*/ 353514 w 5069918"/>
                <a:gd name="connsiteY4" fmla="*/ 362293 h 3741103"/>
                <a:gd name="connsiteX5" fmla="*/ 240181 w 5069918"/>
                <a:gd name="connsiteY5" fmla="*/ 558120 h 3741103"/>
                <a:gd name="connsiteX6" fmla="*/ 215073 w 5069918"/>
                <a:gd name="connsiteY6" fmla="*/ 608766 h 3741103"/>
                <a:gd name="connsiteX7" fmla="*/ 202868 w 5069918"/>
                <a:gd name="connsiteY7" fmla="*/ 634294 h 3741103"/>
                <a:gd name="connsiteX8" fmla="*/ 191273 w 5069918"/>
                <a:gd name="connsiteY8" fmla="*/ 660069 h 3741103"/>
                <a:gd name="connsiteX9" fmla="*/ 169129 w 5069918"/>
                <a:gd name="connsiteY9" fmla="*/ 712032 h 3741103"/>
                <a:gd name="connsiteX10" fmla="*/ 148381 w 5069918"/>
                <a:gd name="connsiteY10" fmla="*/ 764571 h 3741103"/>
                <a:gd name="connsiteX11" fmla="*/ 80903 w 5069918"/>
                <a:gd name="connsiteY11" fmla="*/ 979750 h 3741103"/>
                <a:gd name="connsiteX12" fmla="*/ 26154 w 5069918"/>
                <a:gd name="connsiteY12" fmla="*/ 1425590 h 3741103"/>
                <a:gd name="connsiteX13" fmla="*/ 49170 w 5069918"/>
                <a:gd name="connsiteY13" fmla="*/ 1648182 h 3741103"/>
                <a:gd name="connsiteX14" fmla="*/ 119437 w 5069918"/>
                <a:gd name="connsiteY14" fmla="*/ 1861055 h 3741103"/>
                <a:gd name="connsiteX15" fmla="*/ 143672 w 5069918"/>
                <a:gd name="connsiteY15" fmla="*/ 1911947 h 3741103"/>
                <a:gd name="connsiteX16" fmla="*/ 170611 w 5069918"/>
                <a:gd name="connsiteY16" fmla="*/ 1961687 h 3741103"/>
                <a:gd name="connsiteX17" fmla="*/ 230330 w 5069918"/>
                <a:gd name="connsiteY17" fmla="*/ 2058118 h 3741103"/>
                <a:gd name="connsiteX18" fmla="*/ 296237 w 5069918"/>
                <a:gd name="connsiteY18" fmla="*/ 2151255 h 3741103"/>
                <a:gd name="connsiteX19" fmla="*/ 366853 w 5069918"/>
                <a:gd name="connsiteY19" fmla="*/ 2241757 h 3741103"/>
                <a:gd name="connsiteX20" fmla="*/ 513838 w 5069918"/>
                <a:gd name="connsiteY20" fmla="*/ 2420786 h 3741103"/>
                <a:gd name="connsiteX21" fmla="*/ 587330 w 5069918"/>
                <a:gd name="connsiteY21" fmla="*/ 2511534 h 3741103"/>
                <a:gd name="connsiteX22" fmla="*/ 658817 w 5069918"/>
                <a:gd name="connsiteY22" fmla="*/ 2603437 h 3741103"/>
                <a:gd name="connsiteX23" fmla="*/ 730305 w 5069918"/>
                <a:gd name="connsiteY23" fmla="*/ 2692210 h 3741103"/>
                <a:gd name="connsiteX24" fmla="*/ 805018 w 5069918"/>
                <a:gd name="connsiteY24" fmla="*/ 2777936 h 3741103"/>
                <a:gd name="connsiteX25" fmla="*/ 963424 w 5069918"/>
                <a:gd name="connsiteY25" fmla="*/ 2939588 h 3741103"/>
                <a:gd name="connsiteX26" fmla="*/ 1319204 w 5069918"/>
                <a:gd name="connsiteY26" fmla="*/ 3209447 h 3741103"/>
                <a:gd name="connsiteX27" fmla="*/ 1515882 w 5069918"/>
                <a:gd name="connsiteY27" fmla="*/ 3310902 h 3741103"/>
                <a:gd name="connsiteX28" fmla="*/ 1723456 w 5069918"/>
                <a:gd name="connsiteY28" fmla="*/ 3387570 h 3741103"/>
                <a:gd name="connsiteX29" fmla="*/ 1939662 w 5069918"/>
                <a:gd name="connsiteY29" fmla="*/ 3440520 h 3741103"/>
                <a:gd name="connsiteX30" fmla="*/ 2162581 w 5069918"/>
                <a:gd name="connsiteY30" fmla="*/ 3470167 h 3741103"/>
                <a:gd name="connsiteX31" fmla="*/ 2389597 w 5069918"/>
                <a:gd name="connsiteY31" fmla="*/ 3479472 h 3741103"/>
                <a:gd name="connsiteX32" fmla="*/ 2446002 w 5069918"/>
                <a:gd name="connsiteY32" fmla="*/ 3479059 h 3741103"/>
                <a:gd name="connsiteX33" fmla="*/ 2473639 w 5069918"/>
                <a:gd name="connsiteY33" fmla="*/ 3478402 h 3741103"/>
                <a:gd name="connsiteX34" fmla="*/ 2501187 w 5069918"/>
                <a:gd name="connsiteY34" fmla="*/ 3477083 h 3741103"/>
                <a:gd name="connsiteX35" fmla="*/ 2610685 w 5069918"/>
                <a:gd name="connsiteY35" fmla="*/ 3468025 h 3741103"/>
                <a:gd name="connsiteX36" fmla="*/ 3033071 w 5069918"/>
                <a:gd name="connsiteY36" fmla="*/ 3360230 h 3741103"/>
                <a:gd name="connsiteX37" fmla="*/ 3232974 w 5069918"/>
                <a:gd name="connsiteY37" fmla="*/ 3266681 h 3741103"/>
                <a:gd name="connsiteX38" fmla="*/ 3425990 w 5069918"/>
                <a:gd name="connsiteY38" fmla="*/ 3152873 h 3741103"/>
                <a:gd name="connsiteX39" fmla="*/ 3613601 w 5069918"/>
                <a:gd name="connsiteY39" fmla="*/ 3024078 h 3741103"/>
                <a:gd name="connsiteX40" fmla="*/ 3706185 w 5069918"/>
                <a:gd name="connsiteY40" fmla="*/ 2955893 h 3741103"/>
                <a:gd name="connsiteX41" fmla="*/ 3799729 w 5069918"/>
                <a:gd name="connsiteY41" fmla="*/ 2885155 h 3741103"/>
                <a:gd name="connsiteX42" fmla="*/ 4175561 w 5069918"/>
                <a:gd name="connsiteY42" fmla="*/ 2606072 h 3741103"/>
                <a:gd name="connsiteX43" fmla="*/ 4517132 w 5069918"/>
                <a:gd name="connsiteY43" fmla="*/ 2312331 h 3741103"/>
                <a:gd name="connsiteX44" fmla="*/ 4659758 w 5069918"/>
                <a:gd name="connsiteY44" fmla="*/ 2148703 h 3741103"/>
                <a:gd name="connsiteX45" fmla="*/ 4773178 w 5069918"/>
                <a:gd name="connsiteY45" fmla="*/ 1969674 h 3741103"/>
                <a:gd name="connsiteX46" fmla="*/ 4892092 w 5069918"/>
                <a:gd name="connsiteY46" fmla="*/ 1567562 h 3741103"/>
                <a:gd name="connsiteX47" fmla="*/ 4898804 w 5069918"/>
                <a:gd name="connsiteY47" fmla="*/ 1460754 h 3741103"/>
                <a:gd name="connsiteX48" fmla="*/ 4899153 w 5069918"/>
                <a:gd name="connsiteY48" fmla="*/ 1406239 h 3741103"/>
                <a:gd name="connsiteX49" fmla="*/ 4898456 w 5069918"/>
                <a:gd name="connsiteY49" fmla="*/ 1350735 h 3741103"/>
                <a:gd name="connsiteX50" fmla="*/ 4886774 w 5069918"/>
                <a:gd name="connsiteY50" fmla="*/ 1128886 h 3741103"/>
                <a:gd name="connsiteX51" fmla="*/ 4815896 w 5069918"/>
                <a:gd name="connsiteY51" fmla="*/ 689221 h 3741103"/>
                <a:gd name="connsiteX52" fmla="*/ 4673183 w 5069918"/>
                <a:gd name="connsiteY52" fmla="*/ 264874 h 3741103"/>
                <a:gd name="connsiteX53" fmla="*/ 4625496 w 5069918"/>
                <a:gd name="connsiteY53" fmla="*/ 162925 h 3741103"/>
                <a:gd name="connsiteX54" fmla="*/ 4572490 w 5069918"/>
                <a:gd name="connsiteY54" fmla="*/ 63364 h 3741103"/>
                <a:gd name="connsiteX55" fmla="*/ 4532299 w 5069918"/>
                <a:gd name="connsiteY55" fmla="*/ 0 h 3741103"/>
                <a:gd name="connsiteX56" fmla="*/ 4626680 w 5069918"/>
                <a:gd name="connsiteY56" fmla="*/ 0 h 3741103"/>
                <a:gd name="connsiteX57" fmla="*/ 4643978 w 5069918"/>
                <a:gd name="connsiteY57" fmla="*/ 26636 h 3741103"/>
                <a:gd name="connsiteX58" fmla="*/ 4700644 w 5069918"/>
                <a:gd name="connsiteY58" fmla="*/ 128338 h 3741103"/>
                <a:gd name="connsiteX59" fmla="*/ 4753214 w 5069918"/>
                <a:gd name="connsiteY59" fmla="*/ 232016 h 3741103"/>
                <a:gd name="connsiteX60" fmla="*/ 4921297 w 5069918"/>
                <a:gd name="connsiteY60" fmla="*/ 663363 h 3741103"/>
                <a:gd name="connsiteX61" fmla="*/ 5027482 w 5069918"/>
                <a:gd name="connsiteY61" fmla="*/ 1112991 h 3741103"/>
                <a:gd name="connsiteX62" fmla="*/ 5058082 w 5069918"/>
                <a:gd name="connsiteY62" fmla="*/ 1342088 h 3741103"/>
                <a:gd name="connsiteX63" fmla="*/ 5063486 w 5069918"/>
                <a:gd name="connsiteY63" fmla="*/ 1399651 h 3741103"/>
                <a:gd name="connsiteX64" fmla="*/ 5067846 w 5069918"/>
                <a:gd name="connsiteY64" fmla="*/ 1458284 h 3741103"/>
                <a:gd name="connsiteX65" fmla="*/ 5069414 w 5069918"/>
                <a:gd name="connsiteY65" fmla="*/ 1577772 h 3741103"/>
                <a:gd name="connsiteX66" fmla="*/ 5040732 w 5069918"/>
                <a:gd name="connsiteY66" fmla="*/ 1817822 h 3741103"/>
                <a:gd name="connsiteX67" fmla="*/ 4964102 w 5069918"/>
                <a:gd name="connsiteY67" fmla="*/ 2050871 h 3741103"/>
                <a:gd name="connsiteX68" fmla="*/ 4689486 w 5069918"/>
                <a:gd name="connsiteY68" fmla="*/ 2458008 h 3741103"/>
                <a:gd name="connsiteX69" fmla="*/ 4333792 w 5069918"/>
                <a:gd name="connsiteY69" fmla="*/ 2784606 h 3741103"/>
                <a:gd name="connsiteX70" fmla="*/ 3965197 w 5069918"/>
                <a:gd name="connsiteY70" fmla="*/ 3076041 h 3741103"/>
                <a:gd name="connsiteX71" fmla="*/ 3873745 w 5069918"/>
                <a:gd name="connsiteY71" fmla="*/ 3149167 h 3741103"/>
                <a:gd name="connsiteX72" fmla="*/ 3779416 w 5069918"/>
                <a:gd name="connsiteY72" fmla="*/ 3222705 h 3741103"/>
                <a:gd name="connsiteX73" fmla="*/ 3582739 w 5069918"/>
                <a:gd name="connsiteY73" fmla="*/ 3364594 h 3741103"/>
                <a:gd name="connsiteX74" fmla="*/ 3371851 w 5069918"/>
                <a:gd name="connsiteY74" fmla="*/ 3494377 h 3741103"/>
                <a:gd name="connsiteX75" fmla="*/ 3143615 w 5069918"/>
                <a:gd name="connsiteY75" fmla="*/ 3603819 h 3741103"/>
                <a:gd name="connsiteX76" fmla="*/ 2643552 w 5069918"/>
                <a:gd name="connsiteY76" fmla="*/ 3730555 h 3741103"/>
                <a:gd name="connsiteX77" fmla="*/ 2514264 w 5069918"/>
                <a:gd name="connsiteY77" fmla="*/ 3739696 h 3741103"/>
                <a:gd name="connsiteX78" fmla="*/ 2481920 w 5069918"/>
                <a:gd name="connsiteY78" fmla="*/ 3740849 h 3741103"/>
                <a:gd name="connsiteX79" fmla="*/ 2449664 w 5069918"/>
                <a:gd name="connsiteY79" fmla="*/ 3741014 h 3741103"/>
                <a:gd name="connsiteX80" fmla="*/ 2386284 w 5069918"/>
                <a:gd name="connsiteY80" fmla="*/ 3740273 h 3741103"/>
                <a:gd name="connsiteX81" fmla="*/ 2260658 w 5069918"/>
                <a:gd name="connsiteY81" fmla="*/ 3735331 h 3741103"/>
                <a:gd name="connsiteX82" fmla="*/ 2134945 w 5069918"/>
                <a:gd name="connsiteY82" fmla="*/ 3723967 h 3741103"/>
                <a:gd name="connsiteX83" fmla="*/ 1884564 w 5069918"/>
                <a:gd name="connsiteY83" fmla="*/ 3683451 h 3741103"/>
                <a:gd name="connsiteX84" fmla="*/ 1639764 w 5069918"/>
                <a:gd name="connsiteY84" fmla="*/ 3613537 h 3741103"/>
                <a:gd name="connsiteX85" fmla="*/ 1407081 w 5069918"/>
                <a:gd name="connsiteY85" fmla="*/ 3512164 h 3741103"/>
                <a:gd name="connsiteX86" fmla="*/ 1193491 w 5069918"/>
                <a:gd name="connsiteY86" fmla="*/ 3380240 h 3741103"/>
                <a:gd name="connsiteX87" fmla="*/ 836141 w 5069918"/>
                <a:gd name="connsiteY87" fmla="*/ 3047878 h 3741103"/>
                <a:gd name="connsiteX88" fmla="*/ 690812 w 5069918"/>
                <a:gd name="connsiteY88" fmla="*/ 2859461 h 3741103"/>
                <a:gd name="connsiteX89" fmla="*/ 562397 w 5069918"/>
                <a:gd name="connsiteY89" fmla="*/ 2662976 h 3741103"/>
                <a:gd name="connsiteX90" fmla="*/ 502504 w 5069918"/>
                <a:gd name="connsiteY90" fmla="*/ 2565474 h 3741103"/>
                <a:gd name="connsiteX91" fmla="*/ 440258 w 5069918"/>
                <a:gd name="connsiteY91" fmla="*/ 2469619 h 3741103"/>
                <a:gd name="connsiteX92" fmla="*/ 310360 w 5069918"/>
                <a:gd name="connsiteY92" fmla="*/ 2278732 h 3741103"/>
                <a:gd name="connsiteX93" fmla="*/ 246806 w 5069918"/>
                <a:gd name="connsiteY93" fmla="*/ 2181642 h 3741103"/>
                <a:gd name="connsiteX94" fmla="*/ 186303 w 5069918"/>
                <a:gd name="connsiteY94" fmla="*/ 2082411 h 3741103"/>
                <a:gd name="connsiteX95" fmla="*/ 84390 w 5069918"/>
                <a:gd name="connsiteY95" fmla="*/ 1874231 h 3741103"/>
                <a:gd name="connsiteX96" fmla="*/ 20139 w 5069918"/>
                <a:gd name="connsiteY96" fmla="*/ 1653288 h 3741103"/>
                <a:gd name="connsiteX97" fmla="*/ 0 w 5069918"/>
                <a:gd name="connsiteY97" fmla="*/ 1425590 h 3741103"/>
                <a:gd name="connsiteX98" fmla="*/ 179939 w 5069918"/>
                <a:gd name="connsiteY98" fmla="*/ 533498 h 3741103"/>
                <a:gd name="connsiteX99" fmla="*/ 276709 w 5069918"/>
                <a:gd name="connsiteY99" fmla="*/ 322519 h 3741103"/>
                <a:gd name="connsiteX100" fmla="*/ 392571 w 5069918"/>
                <a:gd name="connsiteY100" fmla="*/ 119280 h 374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5069918" h="3741103">
                  <a:moveTo>
                    <a:pt x="475344" y="0"/>
                  </a:moveTo>
                  <a:lnTo>
                    <a:pt x="643707" y="0"/>
                  </a:lnTo>
                  <a:lnTo>
                    <a:pt x="635672" y="7778"/>
                  </a:lnTo>
                  <a:cubicBezTo>
                    <a:pt x="583538" y="62643"/>
                    <a:pt x="533759" y="119691"/>
                    <a:pt x="486638" y="178818"/>
                  </a:cubicBezTo>
                  <a:cubicBezTo>
                    <a:pt x="439560" y="237945"/>
                    <a:pt x="395012" y="299131"/>
                    <a:pt x="353514" y="362293"/>
                  </a:cubicBezTo>
                  <a:cubicBezTo>
                    <a:pt x="312714" y="425784"/>
                    <a:pt x="274180" y="490841"/>
                    <a:pt x="240181" y="558120"/>
                  </a:cubicBezTo>
                  <a:cubicBezTo>
                    <a:pt x="231376" y="574838"/>
                    <a:pt x="223180" y="591801"/>
                    <a:pt x="215073" y="608766"/>
                  </a:cubicBezTo>
                  <a:lnTo>
                    <a:pt x="202868" y="634294"/>
                  </a:lnTo>
                  <a:lnTo>
                    <a:pt x="191273" y="660069"/>
                  </a:lnTo>
                  <a:cubicBezTo>
                    <a:pt x="183688" y="677280"/>
                    <a:pt x="176016" y="694491"/>
                    <a:pt x="169129" y="712032"/>
                  </a:cubicBezTo>
                  <a:cubicBezTo>
                    <a:pt x="162242" y="729572"/>
                    <a:pt x="154658" y="746866"/>
                    <a:pt x="148381" y="764571"/>
                  </a:cubicBezTo>
                  <a:cubicBezTo>
                    <a:pt x="121529" y="834897"/>
                    <a:pt x="98775" y="906706"/>
                    <a:pt x="80903" y="979750"/>
                  </a:cubicBezTo>
                  <a:cubicBezTo>
                    <a:pt x="44636" y="1125509"/>
                    <a:pt x="26067" y="1275550"/>
                    <a:pt x="26154" y="1425590"/>
                  </a:cubicBezTo>
                  <a:cubicBezTo>
                    <a:pt x="26590" y="1500365"/>
                    <a:pt x="34001" y="1574973"/>
                    <a:pt x="49170" y="1648182"/>
                  </a:cubicBezTo>
                  <a:cubicBezTo>
                    <a:pt x="65124" y="1721226"/>
                    <a:pt x="88226" y="1792705"/>
                    <a:pt x="119437" y="1861055"/>
                  </a:cubicBezTo>
                  <a:cubicBezTo>
                    <a:pt x="126847" y="1878267"/>
                    <a:pt x="135478" y="1895066"/>
                    <a:pt x="143672" y="1911947"/>
                  </a:cubicBezTo>
                  <a:cubicBezTo>
                    <a:pt x="152565" y="1928582"/>
                    <a:pt x="161021" y="1945381"/>
                    <a:pt x="170611" y="1961687"/>
                  </a:cubicBezTo>
                  <a:cubicBezTo>
                    <a:pt x="188919" y="1994626"/>
                    <a:pt x="209319" y="2026578"/>
                    <a:pt x="230330" y="2058118"/>
                  </a:cubicBezTo>
                  <a:cubicBezTo>
                    <a:pt x="251253" y="2089740"/>
                    <a:pt x="273658" y="2120539"/>
                    <a:pt x="296237" y="2151255"/>
                  </a:cubicBezTo>
                  <a:cubicBezTo>
                    <a:pt x="319165" y="2181725"/>
                    <a:pt x="342966" y="2211782"/>
                    <a:pt x="366853" y="2241757"/>
                  </a:cubicBezTo>
                  <a:cubicBezTo>
                    <a:pt x="414714" y="2301791"/>
                    <a:pt x="464756" y="2360588"/>
                    <a:pt x="513838" y="2420786"/>
                  </a:cubicBezTo>
                  <a:cubicBezTo>
                    <a:pt x="538509" y="2450761"/>
                    <a:pt x="563094" y="2480983"/>
                    <a:pt x="587330" y="2511534"/>
                  </a:cubicBezTo>
                  <a:cubicBezTo>
                    <a:pt x="611479" y="2541839"/>
                    <a:pt x="635453" y="2574038"/>
                    <a:pt x="658817" y="2603437"/>
                  </a:cubicBezTo>
                  <a:cubicBezTo>
                    <a:pt x="682008" y="2633577"/>
                    <a:pt x="706330" y="2662811"/>
                    <a:pt x="730305" y="2692210"/>
                  </a:cubicBezTo>
                  <a:cubicBezTo>
                    <a:pt x="754977" y="2721115"/>
                    <a:pt x="779474" y="2750019"/>
                    <a:pt x="805018" y="2777936"/>
                  </a:cubicBezTo>
                  <a:cubicBezTo>
                    <a:pt x="855757" y="2834098"/>
                    <a:pt x="908500" y="2888202"/>
                    <a:pt x="963424" y="2939588"/>
                  </a:cubicBezTo>
                  <a:cubicBezTo>
                    <a:pt x="1073444" y="3042113"/>
                    <a:pt x="1192183" y="3133604"/>
                    <a:pt x="1319204" y="3209447"/>
                  </a:cubicBezTo>
                  <a:cubicBezTo>
                    <a:pt x="1382846" y="3247164"/>
                    <a:pt x="1448143" y="3281751"/>
                    <a:pt x="1515882" y="3310902"/>
                  </a:cubicBezTo>
                  <a:cubicBezTo>
                    <a:pt x="1583184" y="3340877"/>
                    <a:pt x="1652666" y="3366159"/>
                    <a:pt x="1723456" y="3387570"/>
                  </a:cubicBezTo>
                  <a:cubicBezTo>
                    <a:pt x="1794246" y="3409063"/>
                    <a:pt x="1866431" y="3426439"/>
                    <a:pt x="1939662" y="3440520"/>
                  </a:cubicBezTo>
                  <a:cubicBezTo>
                    <a:pt x="2012981" y="3454355"/>
                    <a:pt x="2087519" y="3463825"/>
                    <a:pt x="2162581" y="3470167"/>
                  </a:cubicBezTo>
                  <a:cubicBezTo>
                    <a:pt x="2237643" y="3476589"/>
                    <a:pt x="2313489" y="3479390"/>
                    <a:pt x="2389597" y="3479472"/>
                  </a:cubicBezTo>
                  <a:cubicBezTo>
                    <a:pt x="2408602" y="3479472"/>
                    <a:pt x="2427869" y="3479801"/>
                    <a:pt x="2446002" y="3479059"/>
                  </a:cubicBezTo>
                  <a:lnTo>
                    <a:pt x="2473639" y="3478402"/>
                  </a:lnTo>
                  <a:lnTo>
                    <a:pt x="2501187" y="3477083"/>
                  </a:lnTo>
                  <a:cubicBezTo>
                    <a:pt x="2537890" y="3475519"/>
                    <a:pt x="2574418" y="3472060"/>
                    <a:pt x="2610685" y="3468025"/>
                  </a:cubicBezTo>
                  <a:cubicBezTo>
                    <a:pt x="2755926" y="3451226"/>
                    <a:pt x="2897244" y="3414415"/>
                    <a:pt x="3033071" y="3360230"/>
                  </a:cubicBezTo>
                  <a:cubicBezTo>
                    <a:pt x="3101158" y="3333383"/>
                    <a:pt x="3167589" y="3301514"/>
                    <a:pt x="3232974" y="3266681"/>
                  </a:cubicBezTo>
                  <a:cubicBezTo>
                    <a:pt x="3298446" y="3232011"/>
                    <a:pt x="3362697" y="3193554"/>
                    <a:pt x="3425990" y="3152873"/>
                  </a:cubicBezTo>
                  <a:cubicBezTo>
                    <a:pt x="3489282" y="3112110"/>
                    <a:pt x="3551529" y="3068712"/>
                    <a:pt x="3613601" y="3024078"/>
                  </a:cubicBezTo>
                  <a:cubicBezTo>
                    <a:pt x="3644549" y="3001762"/>
                    <a:pt x="3675411" y="2978868"/>
                    <a:pt x="3706185" y="2955893"/>
                  </a:cubicBezTo>
                  <a:lnTo>
                    <a:pt x="3799729" y="2885155"/>
                  </a:lnTo>
                  <a:cubicBezTo>
                    <a:pt x="3926402" y="2790205"/>
                    <a:pt x="4053597" y="2699374"/>
                    <a:pt x="4175561" y="2606072"/>
                  </a:cubicBezTo>
                  <a:cubicBezTo>
                    <a:pt x="4297526" y="2512852"/>
                    <a:pt x="4414084" y="2416833"/>
                    <a:pt x="4517132" y="2312331"/>
                  </a:cubicBezTo>
                  <a:cubicBezTo>
                    <a:pt x="4568480" y="2259956"/>
                    <a:pt x="4616604" y="2205689"/>
                    <a:pt x="4659758" y="2148703"/>
                  </a:cubicBezTo>
                  <a:cubicBezTo>
                    <a:pt x="4702650" y="2091634"/>
                    <a:pt x="4741184" y="2032096"/>
                    <a:pt x="4773178" y="1969674"/>
                  </a:cubicBezTo>
                  <a:cubicBezTo>
                    <a:pt x="4837865" y="1845080"/>
                    <a:pt x="4877446" y="1709038"/>
                    <a:pt x="4892092" y="1567562"/>
                  </a:cubicBezTo>
                  <a:cubicBezTo>
                    <a:pt x="4895666" y="1532233"/>
                    <a:pt x="4897845" y="1496576"/>
                    <a:pt x="4898804" y="1460754"/>
                  </a:cubicBezTo>
                  <a:cubicBezTo>
                    <a:pt x="4899066" y="1442884"/>
                    <a:pt x="4899414" y="1425015"/>
                    <a:pt x="4899153" y="1406239"/>
                  </a:cubicBezTo>
                  <a:cubicBezTo>
                    <a:pt x="4898979" y="1387711"/>
                    <a:pt x="4899066" y="1369263"/>
                    <a:pt x="4898456" y="1350735"/>
                  </a:cubicBezTo>
                  <a:cubicBezTo>
                    <a:pt x="4896974" y="1276703"/>
                    <a:pt x="4893226" y="1202753"/>
                    <a:pt x="4886774" y="1128886"/>
                  </a:cubicBezTo>
                  <a:cubicBezTo>
                    <a:pt x="4873610" y="981232"/>
                    <a:pt x="4851030" y="833991"/>
                    <a:pt x="4815896" y="689221"/>
                  </a:cubicBezTo>
                  <a:cubicBezTo>
                    <a:pt x="4780676" y="544533"/>
                    <a:pt x="4733860" y="402068"/>
                    <a:pt x="4673183" y="264874"/>
                  </a:cubicBezTo>
                  <a:cubicBezTo>
                    <a:pt x="4658101" y="230533"/>
                    <a:pt x="4642147" y="196605"/>
                    <a:pt x="4625496" y="162925"/>
                  </a:cubicBezTo>
                  <a:cubicBezTo>
                    <a:pt x="4608583" y="129326"/>
                    <a:pt x="4590885" y="96222"/>
                    <a:pt x="4572490" y="63364"/>
                  </a:cubicBezTo>
                  <a:lnTo>
                    <a:pt x="4532299" y="0"/>
                  </a:lnTo>
                  <a:lnTo>
                    <a:pt x="4626680" y="0"/>
                  </a:lnTo>
                  <a:lnTo>
                    <a:pt x="4643978" y="26636"/>
                  </a:lnTo>
                  <a:cubicBezTo>
                    <a:pt x="4663594" y="60152"/>
                    <a:pt x="4682598" y="94080"/>
                    <a:pt x="4700644" y="128338"/>
                  </a:cubicBezTo>
                  <a:cubicBezTo>
                    <a:pt x="4718866" y="162595"/>
                    <a:pt x="4736476" y="197100"/>
                    <a:pt x="4753214" y="232016"/>
                  </a:cubicBezTo>
                  <a:cubicBezTo>
                    <a:pt x="4820082" y="371681"/>
                    <a:pt x="4875964" y="515957"/>
                    <a:pt x="4921297" y="663363"/>
                  </a:cubicBezTo>
                  <a:cubicBezTo>
                    <a:pt x="4966630" y="810687"/>
                    <a:pt x="5002460" y="960975"/>
                    <a:pt x="5027482" y="1112991"/>
                  </a:cubicBezTo>
                  <a:cubicBezTo>
                    <a:pt x="5040123" y="1189000"/>
                    <a:pt x="5050323" y="1265421"/>
                    <a:pt x="5058082" y="1342088"/>
                  </a:cubicBezTo>
                  <a:cubicBezTo>
                    <a:pt x="5060261" y="1361276"/>
                    <a:pt x="5061743" y="1380464"/>
                    <a:pt x="5063486" y="1399651"/>
                  </a:cubicBezTo>
                  <a:cubicBezTo>
                    <a:pt x="5065318" y="1418591"/>
                    <a:pt x="5066625" y="1438437"/>
                    <a:pt x="5067846" y="1458284"/>
                  </a:cubicBezTo>
                  <a:cubicBezTo>
                    <a:pt x="5069851" y="1497894"/>
                    <a:pt x="5070461" y="1537751"/>
                    <a:pt x="5069414" y="1577772"/>
                  </a:cubicBezTo>
                  <a:cubicBezTo>
                    <a:pt x="5067060" y="1657734"/>
                    <a:pt x="5057820" y="1738272"/>
                    <a:pt x="5040732" y="1817822"/>
                  </a:cubicBezTo>
                  <a:cubicBezTo>
                    <a:pt x="5023123" y="1897289"/>
                    <a:pt x="4997578" y="1975686"/>
                    <a:pt x="4964102" y="2050871"/>
                  </a:cubicBezTo>
                  <a:cubicBezTo>
                    <a:pt x="4897409" y="2201736"/>
                    <a:pt x="4799942" y="2338271"/>
                    <a:pt x="4689486" y="2458008"/>
                  </a:cubicBezTo>
                  <a:cubicBezTo>
                    <a:pt x="4579116" y="2578485"/>
                    <a:pt x="4456716" y="2684139"/>
                    <a:pt x="4333792" y="2784606"/>
                  </a:cubicBezTo>
                  <a:cubicBezTo>
                    <a:pt x="4210520" y="2884908"/>
                    <a:pt x="4085853" y="2979775"/>
                    <a:pt x="3965197" y="3076041"/>
                  </a:cubicBezTo>
                  <a:lnTo>
                    <a:pt x="3873745" y="3149167"/>
                  </a:lnTo>
                  <a:cubicBezTo>
                    <a:pt x="3842621" y="3173790"/>
                    <a:pt x="3811325" y="3198413"/>
                    <a:pt x="3779416" y="3222705"/>
                  </a:cubicBezTo>
                  <a:cubicBezTo>
                    <a:pt x="3715863" y="3271374"/>
                    <a:pt x="3650652" y="3319055"/>
                    <a:pt x="3582739" y="3364594"/>
                  </a:cubicBezTo>
                  <a:cubicBezTo>
                    <a:pt x="3514913" y="3410051"/>
                    <a:pt x="3445170" y="3454190"/>
                    <a:pt x="3371851" y="3494377"/>
                  </a:cubicBezTo>
                  <a:cubicBezTo>
                    <a:pt x="3298533" y="3534481"/>
                    <a:pt x="3222687" y="3571703"/>
                    <a:pt x="3143615" y="3603819"/>
                  </a:cubicBezTo>
                  <a:cubicBezTo>
                    <a:pt x="2985994" y="3668876"/>
                    <a:pt x="2815732" y="3712356"/>
                    <a:pt x="2643552" y="3730555"/>
                  </a:cubicBezTo>
                  <a:cubicBezTo>
                    <a:pt x="2600484" y="3734838"/>
                    <a:pt x="2557331" y="3738297"/>
                    <a:pt x="2514264" y="3739696"/>
                  </a:cubicBezTo>
                  <a:lnTo>
                    <a:pt x="2481920" y="3740849"/>
                  </a:lnTo>
                  <a:lnTo>
                    <a:pt x="2449664" y="3741014"/>
                  </a:lnTo>
                  <a:cubicBezTo>
                    <a:pt x="2427869" y="3741343"/>
                    <a:pt x="2407207" y="3740685"/>
                    <a:pt x="2386284" y="3740273"/>
                  </a:cubicBezTo>
                  <a:cubicBezTo>
                    <a:pt x="2344525" y="3739779"/>
                    <a:pt x="2302505" y="3737391"/>
                    <a:pt x="2260658" y="3735331"/>
                  </a:cubicBezTo>
                  <a:cubicBezTo>
                    <a:pt x="2218725" y="3732038"/>
                    <a:pt x="2176791" y="3728991"/>
                    <a:pt x="2134945" y="3723967"/>
                  </a:cubicBezTo>
                  <a:cubicBezTo>
                    <a:pt x="2051165" y="3714497"/>
                    <a:pt x="1967473" y="3701568"/>
                    <a:pt x="1884564" y="3683451"/>
                  </a:cubicBezTo>
                  <a:cubicBezTo>
                    <a:pt x="1801657" y="3665335"/>
                    <a:pt x="1719708" y="3642029"/>
                    <a:pt x="1639764" y="3613537"/>
                  </a:cubicBezTo>
                  <a:cubicBezTo>
                    <a:pt x="1559820" y="3584961"/>
                    <a:pt x="1481969" y="3550869"/>
                    <a:pt x="1407081" y="3512164"/>
                  </a:cubicBezTo>
                  <a:cubicBezTo>
                    <a:pt x="1332455" y="3472884"/>
                    <a:pt x="1260794" y="3428992"/>
                    <a:pt x="1193491" y="3380240"/>
                  </a:cubicBezTo>
                  <a:cubicBezTo>
                    <a:pt x="1058362" y="3283233"/>
                    <a:pt x="939973" y="3169508"/>
                    <a:pt x="836141" y="3047878"/>
                  </a:cubicBezTo>
                  <a:cubicBezTo>
                    <a:pt x="784444" y="2986774"/>
                    <a:pt x="736321" y="2923695"/>
                    <a:pt x="690812" y="2859461"/>
                  </a:cubicBezTo>
                  <a:cubicBezTo>
                    <a:pt x="645217" y="2795229"/>
                    <a:pt x="602674" y="2729596"/>
                    <a:pt x="562397" y="2662976"/>
                  </a:cubicBezTo>
                  <a:cubicBezTo>
                    <a:pt x="541823" y="2629295"/>
                    <a:pt x="522992" y="2597755"/>
                    <a:pt x="502504" y="2565474"/>
                  </a:cubicBezTo>
                  <a:cubicBezTo>
                    <a:pt x="482192" y="2533440"/>
                    <a:pt x="461530" y="2501406"/>
                    <a:pt x="440258" y="2469619"/>
                  </a:cubicBezTo>
                  <a:lnTo>
                    <a:pt x="310360" y="2278732"/>
                  </a:lnTo>
                  <a:cubicBezTo>
                    <a:pt x="288826" y="2246616"/>
                    <a:pt x="267555" y="2214335"/>
                    <a:pt x="246806" y="2181642"/>
                  </a:cubicBezTo>
                  <a:cubicBezTo>
                    <a:pt x="226057" y="2148949"/>
                    <a:pt x="205483" y="2116174"/>
                    <a:pt x="186303" y="2082411"/>
                  </a:cubicBezTo>
                  <a:cubicBezTo>
                    <a:pt x="147857" y="2015213"/>
                    <a:pt x="112550" y="1946041"/>
                    <a:pt x="84390" y="1874231"/>
                  </a:cubicBezTo>
                  <a:cubicBezTo>
                    <a:pt x="55708" y="1802669"/>
                    <a:pt x="34436" y="1728473"/>
                    <a:pt x="20139" y="1653288"/>
                  </a:cubicBezTo>
                  <a:cubicBezTo>
                    <a:pt x="6452" y="1578103"/>
                    <a:pt x="0" y="1501764"/>
                    <a:pt x="0" y="1425590"/>
                  </a:cubicBezTo>
                  <a:cubicBezTo>
                    <a:pt x="1133" y="1121885"/>
                    <a:pt x="63293" y="819004"/>
                    <a:pt x="179939" y="533498"/>
                  </a:cubicBezTo>
                  <a:cubicBezTo>
                    <a:pt x="209232" y="462183"/>
                    <a:pt x="240965" y="391527"/>
                    <a:pt x="276709" y="322519"/>
                  </a:cubicBezTo>
                  <a:cubicBezTo>
                    <a:pt x="311930" y="253262"/>
                    <a:pt x="350725" y="185489"/>
                    <a:pt x="392571" y="11928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58E67742-7BE5-458C-BC8D-9EE8557636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2838" y="1"/>
              <a:ext cx="4960548" cy="3526297"/>
            </a:xfrm>
            <a:custGeom>
              <a:avLst/>
              <a:gdLst>
                <a:gd name="connsiteX0" fmla="*/ 542883 w 4960548"/>
                <a:gd name="connsiteY0" fmla="*/ 0 h 3526297"/>
                <a:gd name="connsiteX1" fmla="*/ 826658 w 4960548"/>
                <a:gd name="connsiteY1" fmla="*/ 0 h 3526297"/>
                <a:gd name="connsiteX2" fmla="*/ 730698 w 4960548"/>
                <a:gd name="connsiteY2" fmla="*/ 89329 h 3526297"/>
                <a:gd name="connsiteX3" fmla="*/ 590295 w 4960548"/>
                <a:gd name="connsiteY3" fmla="*/ 244485 h 3526297"/>
                <a:gd name="connsiteX4" fmla="*/ 357524 w 4960548"/>
                <a:gd name="connsiteY4" fmla="*/ 587307 h 3526297"/>
                <a:gd name="connsiteX5" fmla="*/ 199554 w 4960548"/>
                <a:gd name="connsiteY5" fmla="*/ 966280 h 3526297"/>
                <a:gd name="connsiteX6" fmla="*/ 142104 w 4960548"/>
                <a:gd name="connsiteY6" fmla="*/ 1370286 h 3526297"/>
                <a:gd name="connsiteX7" fmla="*/ 166339 w 4960548"/>
                <a:gd name="connsiteY7" fmla="*/ 1568090 h 3526297"/>
                <a:gd name="connsiteX8" fmla="*/ 237914 w 4960548"/>
                <a:gd name="connsiteY8" fmla="*/ 1753129 h 3526297"/>
                <a:gd name="connsiteX9" fmla="*/ 287868 w 4960548"/>
                <a:gd name="connsiteY9" fmla="*/ 1840255 h 3526297"/>
                <a:gd name="connsiteX10" fmla="*/ 345232 w 4960548"/>
                <a:gd name="connsiteY10" fmla="*/ 1924581 h 3526297"/>
                <a:gd name="connsiteX11" fmla="*/ 477745 w 4960548"/>
                <a:gd name="connsiteY11" fmla="*/ 2087551 h 3526297"/>
                <a:gd name="connsiteX12" fmla="*/ 621156 w 4960548"/>
                <a:gd name="connsiteY12" fmla="*/ 2251756 h 3526297"/>
                <a:gd name="connsiteX13" fmla="*/ 692469 w 4960548"/>
                <a:gd name="connsiteY13" fmla="*/ 2337482 h 3526297"/>
                <a:gd name="connsiteX14" fmla="*/ 726731 w 4960548"/>
                <a:gd name="connsiteY14" fmla="*/ 2379562 h 3526297"/>
                <a:gd name="connsiteX15" fmla="*/ 760295 w 4960548"/>
                <a:gd name="connsiteY15" fmla="*/ 2419831 h 3526297"/>
                <a:gd name="connsiteX16" fmla="*/ 1048685 w 4960548"/>
                <a:gd name="connsiteY16" fmla="*/ 2717443 h 3526297"/>
                <a:gd name="connsiteX17" fmla="*/ 1202035 w 4960548"/>
                <a:gd name="connsiteY17" fmla="*/ 2851344 h 3526297"/>
                <a:gd name="connsiteX18" fmla="*/ 1362620 w 4960548"/>
                <a:gd name="connsiteY18" fmla="*/ 2974785 h 3526297"/>
                <a:gd name="connsiteX19" fmla="*/ 1721364 w 4960548"/>
                <a:gd name="connsiteY19" fmla="*/ 3170036 h 3526297"/>
                <a:gd name="connsiteX20" fmla="*/ 1922052 w 4960548"/>
                <a:gd name="connsiteY20" fmla="*/ 3225210 h 3526297"/>
                <a:gd name="connsiteX21" fmla="*/ 1973488 w 4960548"/>
                <a:gd name="connsiteY21" fmla="*/ 3234928 h 3526297"/>
                <a:gd name="connsiteX22" fmla="*/ 2025360 w 4960548"/>
                <a:gd name="connsiteY22" fmla="*/ 3243080 h 3526297"/>
                <a:gd name="connsiteX23" fmla="*/ 2130063 w 4960548"/>
                <a:gd name="connsiteY23" fmla="*/ 3254774 h 3526297"/>
                <a:gd name="connsiteX24" fmla="*/ 2182719 w 4960548"/>
                <a:gd name="connsiteY24" fmla="*/ 3258562 h 3526297"/>
                <a:gd name="connsiteX25" fmla="*/ 2235551 w 4960548"/>
                <a:gd name="connsiteY25" fmla="*/ 3261197 h 3526297"/>
                <a:gd name="connsiteX26" fmla="*/ 2288556 w 4960548"/>
                <a:gd name="connsiteY26" fmla="*/ 3262350 h 3526297"/>
                <a:gd name="connsiteX27" fmla="*/ 2341648 w 4960548"/>
                <a:gd name="connsiteY27" fmla="*/ 3262103 h 3526297"/>
                <a:gd name="connsiteX28" fmla="*/ 2368238 w 4960548"/>
                <a:gd name="connsiteY28" fmla="*/ 3261856 h 3526297"/>
                <a:gd name="connsiteX29" fmla="*/ 2393869 w 4960548"/>
                <a:gd name="connsiteY29" fmla="*/ 3260785 h 3526297"/>
                <a:gd name="connsiteX30" fmla="*/ 2419413 w 4960548"/>
                <a:gd name="connsiteY30" fmla="*/ 3259550 h 3526297"/>
                <a:gd name="connsiteX31" fmla="*/ 2444869 w 4960548"/>
                <a:gd name="connsiteY31" fmla="*/ 3257574 h 3526297"/>
                <a:gd name="connsiteX32" fmla="*/ 2545824 w 4960548"/>
                <a:gd name="connsiteY32" fmla="*/ 3245798 h 3526297"/>
                <a:gd name="connsiteX33" fmla="*/ 2930373 w 4960548"/>
                <a:gd name="connsiteY33" fmla="*/ 3126555 h 3526297"/>
                <a:gd name="connsiteX34" fmla="*/ 3285631 w 4960548"/>
                <a:gd name="connsiteY34" fmla="*/ 2917552 h 3526297"/>
                <a:gd name="connsiteX35" fmla="*/ 3371764 w 4960548"/>
                <a:gd name="connsiteY35" fmla="*/ 2856120 h 3526297"/>
                <a:gd name="connsiteX36" fmla="*/ 3457898 w 4960548"/>
                <a:gd name="connsiteY36" fmla="*/ 2792628 h 3526297"/>
                <a:gd name="connsiteX37" fmla="*/ 3632344 w 4960548"/>
                <a:gd name="connsiteY37" fmla="*/ 2660869 h 3526297"/>
                <a:gd name="connsiteX38" fmla="*/ 3990915 w 4960548"/>
                <a:gd name="connsiteY38" fmla="*/ 2405832 h 3526297"/>
                <a:gd name="connsiteX39" fmla="*/ 4324988 w 4960548"/>
                <a:gd name="connsiteY39" fmla="*/ 2152196 h 3526297"/>
                <a:gd name="connsiteX40" fmla="*/ 4592106 w 4960548"/>
                <a:gd name="connsiteY40" fmla="*/ 1861501 h 3526297"/>
                <a:gd name="connsiteX41" fmla="*/ 4683122 w 4960548"/>
                <a:gd name="connsiteY41" fmla="*/ 1692521 h 3526297"/>
                <a:gd name="connsiteX42" fmla="*/ 4738568 w 4960548"/>
                <a:gd name="connsiteY42" fmla="*/ 1507893 h 3526297"/>
                <a:gd name="connsiteX43" fmla="*/ 4753912 w 4960548"/>
                <a:gd name="connsiteY43" fmla="*/ 1411050 h 3526297"/>
                <a:gd name="connsiteX44" fmla="*/ 4756440 w 4960548"/>
                <a:gd name="connsiteY44" fmla="*/ 1386509 h 3526297"/>
                <a:gd name="connsiteX45" fmla="*/ 4758358 w 4960548"/>
                <a:gd name="connsiteY45" fmla="*/ 1361475 h 3526297"/>
                <a:gd name="connsiteX46" fmla="*/ 4761148 w 4960548"/>
                <a:gd name="connsiteY46" fmla="*/ 1309759 h 3526297"/>
                <a:gd name="connsiteX47" fmla="*/ 4756354 w 4960548"/>
                <a:gd name="connsiteY47" fmla="*/ 1102980 h 3526297"/>
                <a:gd name="connsiteX48" fmla="*/ 4725578 w 4960548"/>
                <a:gd name="connsiteY48" fmla="*/ 898753 h 3526297"/>
                <a:gd name="connsiteX49" fmla="*/ 4673358 w 4960548"/>
                <a:gd name="connsiteY49" fmla="*/ 699384 h 3526297"/>
                <a:gd name="connsiteX50" fmla="*/ 4538491 w 4960548"/>
                <a:gd name="connsiteY50" fmla="*/ 312754 h 3526297"/>
                <a:gd name="connsiteX51" fmla="*/ 4446604 w 4960548"/>
                <a:gd name="connsiteY51" fmla="*/ 129196 h 3526297"/>
                <a:gd name="connsiteX52" fmla="*/ 4419840 w 4960548"/>
                <a:gd name="connsiteY52" fmla="*/ 85222 h 3526297"/>
                <a:gd name="connsiteX53" fmla="*/ 4391680 w 4960548"/>
                <a:gd name="connsiteY53" fmla="*/ 42071 h 3526297"/>
                <a:gd name="connsiteX54" fmla="*/ 4361930 w 4960548"/>
                <a:gd name="connsiteY54" fmla="*/ 0 h 3526297"/>
                <a:gd name="connsiteX55" fmla="*/ 4588871 w 4960548"/>
                <a:gd name="connsiteY55" fmla="*/ 0 h 3526297"/>
                <a:gd name="connsiteX56" fmla="*/ 4613640 w 4960548"/>
                <a:gd name="connsiteY56" fmla="*/ 38859 h 3526297"/>
                <a:gd name="connsiteX57" fmla="*/ 4724445 w 4960548"/>
                <a:gd name="connsiteY57" fmla="*/ 234687 h 3526297"/>
                <a:gd name="connsiteX58" fmla="*/ 4876138 w 4960548"/>
                <a:gd name="connsiteY58" fmla="*/ 653022 h 3526297"/>
                <a:gd name="connsiteX59" fmla="*/ 4911707 w 4960548"/>
                <a:gd name="connsiteY59" fmla="*/ 870671 h 3526297"/>
                <a:gd name="connsiteX60" fmla="*/ 4934810 w 4960548"/>
                <a:gd name="connsiteY60" fmla="*/ 1088487 h 3526297"/>
                <a:gd name="connsiteX61" fmla="*/ 4953206 w 4960548"/>
                <a:gd name="connsiteY61" fmla="*/ 1306301 h 3526297"/>
                <a:gd name="connsiteX62" fmla="*/ 4956954 w 4960548"/>
                <a:gd name="connsiteY62" fmla="*/ 1360899 h 3526297"/>
                <a:gd name="connsiteX63" fmla="*/ 4958610 w 4960548"/>
                <a:gd name="connsiteY63" fmla="*/ 1388980 h 3526297"/>
                <a:gd name="connsiteX64" fmla="*/ 4959830 w 4960548"/>
                <a:gd name="connsiteY64" fmla="*/ 1417555 h 3526297"/>
                <a:gd name="connsiteX65" fmla="*/ 4958174 w 4960548"/>
                <a:gd name="connsiteY65" fmla="*/ 1532680 h 3526297"/>
                <a:gd name="connsiteX66" fmla="*/ 4834030 w 4960548"/>
                <a:gd name="connsiteY66" fmla="*/ 1984861 h 3526297"/>
                <a:gd name="connsiteX67" fmla="*/ 4558106 w 4960548"/>
                <a:gd name="connsiteY67" fmla="*/ 2368857 h 3526297"/>
                <a:gd name="connsiteX68" fmla="*/ 4389936 w 4960548"/>
                <a:gd name="connsiteY68" fmla="*/ 2528945 h 3526297"/>
                <a:gd name="connsiteX69" fmla="*/ 4214618 w 4960548"/>
                <a:gd name="connsiteY69" fmla="*/ 2674457 h 3526297"/>
                <a:gd name="connsiteX70" fmla="*/ 3858489 w 4960548"/>
                <a:gd name="connsiteY70" fmla="*/ 2936658 h 3526297"/>
                <a:gd name="connsiteX71" fmla="*/ 3768868 w 4960548"/>
                <a:gd name="connsiteY71" fmla="*/ 3000643 h 3526297"/>
                <a:gd name="connsiteX72" fmla="*/ 3676806 w 4960548"/>
                <a:gd name="connsiteY72" fmla="*/ 3065040 h 3526297"/>
                <a:gd name="connsiteX73" fmla="*/ 3582477 w 4960548"/>
                <a:gd name="connsiteY73" fmla="*/ 3128614 h 3526297"/>
                <a:gd name="connsiteX74" fmla="*/ 3485185 w 4960548"/>
                <a:gd name="connsiteY74" fmla="*/ 3190377 h 3526297"/>
                <a:gd name="connsiteX75" fmla="*/ 3280923 w 4960548"/>
                <a:gd name="connsiteY75" fmla="*/ 3306325 h 3526297"/>
                <a:gd name="connsiteX76" fmla="*/ 3061230 w 4960548"/>
                <a:gd name="connsiteY76" fmla="*/ 3404897 h 3526297"/>
                <a:gd name="connsiteX77" fmla="*/ 2583137 w 4960548"/>
                <a:gd name="connsiteY77" fmla="*/ 3518292 h 3526297"/>
                <a:gd name="connsiteX78" fmla="*/ 2460038 w 4960548"/>
                <a:gd name="connsiteY78" fmla="*/ 3525622 h 3526297"/>
                <a:gd name="connsiteX79" fmla="*/ 2429264 w 4960548"/>
                <a:gd name="connsiteY79" fmla="*/ 3526280 h 3526297"/>
                <a:gd name="connsiteX80" fmla="*/ 2398576 w 4960548"/>
                <a:gd name="connsiteY80" fmla="*/ 3526116 h 3526297"/>
                <a:gd name="connsiteX81" fmla="*/ 2367977 w 4960548"/>
                <a:gd name="connsiteY81" fmla="*/ 3525786 h 3526297"/>
                <a:gd name="connsiteX82" fmla="*/ 2338249 w 4960548"/>
                <a:gd name="connsiteY82" fmla="*/ 3524716 h 3526297"/>
                <a:gd name="connsiteX83" fmla="*/ 2100770 w 4960548"/>
                <a:gd name="connsiteY83" fmla="*/ 3506845 h 3526297"/>
                <a:gd name="connsiteX84" fmla="*/ 1864776 w 4960548"/>
                <a:gd name="connsiteY84" fmla="*/ 3467483 h 3526297"/>
                <a:gd name="connsiteX85" fmla="*/ 1632964 w 4960548"/>
                <a:gd name="connsiteY85" fmla="*/ 3405803 h 3526297"/>
                <a:gd name="connsiteX86" fmla="*/ 1189219 w 4960548"/>
                <a:gd name="connsiteY86" fmla="*/ 3220352 h 3526297"/>
                <a:gd name="connsiteX87" fmla="*/ 815305 w 4960548"/>
                <a:gd name="connsiteY87" fmla="*/ 2931634 h 3526297"/>
                <a:gd name="connsiteX88" fmla="*/ 663699 w 4960548"/>
                <a:gd name="connsiteY88" fmla="*/ 2757877 h 3526297"/>
                <a:gd name="connsiteX89" fmla="*/ 531274 w 4960548"/>
                <a:gd name="connsiteY89" fmla="*/ 2573907 h 3526297"/>
                <a:gd name="connsiteX90" fmla="*/ 500325 w 4960548"/>
                <a:gd name="connsiteY90" fmla="*/ 2527051 h 3526297"/>
                <a:gd name="connsiteX91" fmla="*/ 470771 w 4960548"/>
                <a:gd name="connsiteY91" fmla="*/ 2481594 h 3526297"/>
                <a:gd name="connsiteX92" fmla="*/ 412448 w 4960548"/>
                <a:gd name="connsiteY92" fmla="*/ 2393479 h 3526297"/>
                <a:gd name="connsiteX93" fmla="*/ 291616 w 4960548"/>
                <a:gd name="connsiteY93" fmla="*/ 2213464 h 3526297"/>
                <a:gd name="connsiteX94" fmla="*/ 173662 w 4960548"/>
                <a:gd name="connsiteY94" fmla="*/ 2023154 h 3526297"/>
                <a:gd name="connsiteX95" fmla="*/ 120483 w 4960548"/>
                <a:gd name="connsiteY95" fmla="*/ 1922276 h 3526297"/>
                <a:gd name="connsiteX96" fmla="*/ 75324 w 4960548"/>
                <a:gd name="connsiteY96" fmla="*/ 1816703 h 3526297"/>
                <a:gd name="connsiteX97" fmla="*/ 40713 w 4960548"/>
                <a:gd name="connsiteY97" fmla="*/ 1707179 h 3526297"/>
                <a:gd name="connsiteX98" fmla="*/ 27811 w 4960548"/>
                <a:gd name="connsiteY98" fmla="*/ 1651346 h 3526297"/>
                <a:gd name="connsiteX99" fmla="*/ 22144 w 4960548"/>
                <a:gd name="connsiteY99" fmla="*/ 1623346 h 3526297"/>
                <a:gd name="connsiteX100" fmla="*/ 17436 w 4960548"/>
                <a:gd name="connsiteY100" fmla="*/ 1595265 h 3526297"/>
                <a:gd name="connsiteX101" fmla="*/ 0 w 4960548"/>
                <a:gd name="connsiteY101" fmla="*/ 1370286 h 3526297"/>
                <a:gd name="connsiteX102" fmla="*/ 48385 w 4960548"/>
                <a:gd name="connsiteY102" fmla="*/ 931939 h 3526297"/>
                <a:gd name="connsiteX103" fmla="*/ 193801 w 4960548"/>
                <a:gd name="connsiteY103" fmla="*/ 511957 h 3526297"/>
                <a:gd name="connsiteX104" fmla="*/ 431660 w 4960548"/>
                <a:gd name="connsiteY104" fmla="*/ 131379 h 352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4960548" h="3526297">
                  <a:moveTo>
                    <a:pt x="542883" y="0"/>
                  </a:moveTo>
                  <a:lnTo>
                    <a:pt x="826658" y="0"/>
                  </a:lnTo>
                  <a:lnTo>
                    <a:pt x="730698" y="89329"/>
                  </a:lnTo>
                  <a:cubicBezTo>
                    <a:pt x="681528" y="139120"/>
                    <a:pt x="634626" y="190876"/>
                    <a:pt x="590295" y="244485"/>
                  </a:cubicBezTo>
                  <a:cubicBezTo>
                    <a:pt x="501458" y="351540"/>
                    <a:pt x="423083" y="466336"/>
                    <a:pt x="357524" y="587307"/>
                  </a:cubicBezTo>
                  <a:cubicBezTo>
                    <a:pt x="291965" y="708196"/>
                    <a:pt x="237391" y="834767"/>
                    <a:pt x="199554" y="966280"/>
                  </a:cubicBezTo>
                  <a:cubicBezTo>
                    <a:pt x="161632" y="1097463"/>
                    <a:pt x="142016" y="1233833"/>
                    <a:pt x="142104" y="1370286"/>
                  </a:cubicBezTo>
                  <a:cubicBezTo>
                    <a:pt x="142888" y="1437319"/>
                    <a:pt x="149862" y="1503858"/>
                    <a:pt x="166339" y="1568090"/>
                  </a:cubicBezTo>
                  <a:cubicBezTo>
                    <a:pt x="182555" y="1632405"/>
                    <a:pt x="207750" y="1693921"/>
                    <a:pt x="237914" y="1753129"/>
                  </a:cubicBezTo>
                  <a:cubicBezTo>
                    <a:pt x="253170" y="1782693"/>
                    <a:pt x="270084" y="1811680"/>
                    <a:pt x="287868" y="1840255"/>
                  </a:cubicBezTo>
                  <a:cubicBezTo>
                    <a:pt x="305914" y="1868748"/>
                    <a:pt x="325181" y="1896830"/>
                    <a:pt x="345232" y="1924581"/>
                  </a:cubicBezTo>
                  <a:cubicBezTo>
                    <a:pt x="385858" y="1979920"/>
                    <a:pt x="431017" y="2033612"/>
                    <a:pt x="477745" y="2087551"/>
                  </a:cubicBezTo>
                  <a:cubicBezTo>
                    <a:pt x="524474" y="2141573"/>
                    <a:pt x="573294" y="2195594"/>
                    <a:pt x="621156" y="2251756"/>
                  </a:cubicBezTo>
                  <a:cubicBezTo>
                    <a:pt x="645130" y="2279755"/>
                    <a:pt x="668843" y="2308412"/>
                    <a:pt x="692469" y="2337482"/>
                  </a:cubicBezTo>
                  <a:lnTo>
                    <a:pt x="726731" y="2379562"/>
                  </a:lnTo>
                  <a:cubicBezTo>
                    <a:pt x="737977" y="2392986"/>
                    <a:pt x="748700" y="2406738"/>
                    <a:pt x="760295" y="2419831"/>
                  </a:cubicBezTo>
                  <a:cubicBezTo>
                    <a:pt x="850788" y="2526392"/>
                    <a:pt x="948952" y="2624470"/>
                    <a:pt x="1048685" y="2717443"/>
                  </a:cubicBezTo>
                  <a:cubicBezTo>
                    <a:pt x="1098814" y="2763724"/>
                    <a:pt x="1149814" y="2808439"/>
                    <a:pt x="1202035" y="2851344"/>
                  </a:cubicBezTo>
                  <a:cubicBezTo>
                    <a:pt x="1254256" y="2894248"/>
                    <a:pt x="1307435" y="2935752"/>
                    <a:pt x="1362620" y="2974785"/>
                  </a:cubicBezTo>
                  <a:cubicBezTo>
                    <a:pt x="1472554" y="3053017"/>
                    <a:pt x="1591118" y="3122932"/>
                    <a:pt x="1721364" y="3170036"/>
                  </a:cubicBezTo>
                  <a:cubicBezTo>
                    <a:pt x="1786314" y="3193588"/>
                    <a:pt x="1853617" y="3211622"/>
                    <a:pt x="1922052" y="3225210"/>
                  </a:cubicBezTo>
                  <a:cubicBezTo>
                    <a:pt x="1939227" y="3228422"/>
                    <a:pt x="1956227" y="3232128"/>
                    <a:pt x="1973488" y="3234928"/>
                  </a:cubicBezTo>
                  <a:lnTo>
                    <a:pt x="2025360" y="3243080"/>
                  </a:lnTo>
                  <a:cubicBezTo>
                    <a:pt x="2060145" y="3247445"/>
                    <a:pt x="2094930" y="3252056"/>
                    <a:pt x="2130063" y="3254774"/>
                  </a:cubicBezTo>
                  <a:cubicBezTo>
                    <a:pt x="2147587" y="3256338"/>
                    <a:pt x="2165109" y="3257821"/>
                    <a:pt x="2182719" y="3258562"/>
                  </a:cubicBezTo>
                  <a:cubicBezTo>
                    <a:pt x="2200330" y="3259385"/>
                    <a:pt x="2217853" y="3260703"/>
                    <a:pt x="2235551" y="3261197"/>
                  </a:cubicBezTo>
                  <a:lnTo>
                    <a:pt x="2288556" y="3262350"/>
                  </a:lnTo>
                  <a:cubicBezTo>
                    <a:pt x="2306166" y="3262761"/>
                    <a:pt x="2323951" y="3262185"/>
                    <a:pt x="2341648" y="3262103"/>
                  </a:cubicBezTo>
                  <a:lnTo>
                    <a:pt x="2368238" y="3261856"/>
                  </a:lnTo>
                  <a:cubicBezTo>
                    <a:pt x="2376869" y="3261609"/>
                    <a:pt x="2385325" y="3261115"/>
                    <a:pt x="2393869" y="3260785"/>
                  </a:cubicBezTo>
                  <a:cubicBezTo>
                    <a:pt x="2402412" y="3260373"/>
                    <a:pt x="2410956" y="3260127"/>
                    <a:pt x="2419413" y="3259550"/>
                  </a:cubicBezTo>
                  <a:lnTo>
                    <a:pt x="2444869" y="3257574"/>
                  </a:lnTo>
                  <a:cubicBezTo>
                    <a:pt x="2478782" y="3255021"/>
                    <a:pt x="2512434" y="3250739"/>
                    <a:pt x="2545824" y="3245798"/>
                  </a:cubicBezTo>
                  <a:cubicBezTo>
                    <a:pt x="2679470" y="3224881"/>
                    <a:pt x="2807973" y="3183954"/>
                    <a:pt x="2930373" y="3126555"/>
                  </a:cubicBezTo>
                  <a:cubicBezTo>
                    <a:pt x="3053210" y="3069817"/>
                    <a:pt x="3170118" y="2997184"/>
                    <a:pt x="3285631" y="2917552"/>
                  </a:cubicBezTo>
                  <a:cubicBezTo>
                    <a:pt x="3314487" y="2897706"/>
                    <a:pt x="3343169" y="2876954"/>
                    <a:pt x="3371764" y="2856120"/>
                  </a:cubicBezTo>
                  <a:cubicBezTo>
                    <a:pt x="3400534" y="2835285"/>
                    <a:pt x="3429216" y="2814121"/>
                    <a:pt x="3457898" y="2792628"/>
                  </a:cubicBezTo>
                  <a:lnTo>
                    <a:pt x="3632344" y="2660869"/>
                  </a:lnTo>
                  <a:cubicBezTo>
                    <a:pt x="3752043" y="2571190"/>
                    <a:pt x="3872873" y="2487687"/>
                    <a:pt x="3990915" y="2405832"/>
                  </a:cubicBezTo>
                  <a:cubicBezTo>
                    <a:pt x="4108869" y="2323976"/>
                    <a:pt x="4222378" y="2241297"/>
                    <a:pt x="4324988" y="2152196"/>
                  </a:cubicBezTo>
                  <a:cubicBezTo>
                    <a:pt x="4427598" y="2063258"/>
                    <a:pt x="4520270" y="1968474"/>
                    <a:pt x="4592106" y="1861501"/>
                  </a:cubicBezTo>
                  <a:cubicBezTo>
                    <a:pt x="4628024" y="1808057"/>
                    <a:pt x="4658712" y="1751730"/>
                    <a:pt x="4683122" y="1692521"/>
                  </a:cubicBezTo>
                  <a:cubicBezTo>
                    <a:pt x="4707706" y="1633393"/>
                    <a:pt x="4725404" y="1571467"/>
                    <a:pt x="4738568" y="1507893"/>
                  </a:cubicBezTo>
                  <a:cubicBezTo>
                    <a:pt x="4745106" y="1476106"/>
                    <a:pt x="4750338" y="1443742"/>
                    <a:pt x="4753912" y="1411050"/>
                  </a:cubicBezTo>
                  <a:cubicBezTo>
                    <a:pt x="4754958" y="1402897"/>
                    <a:pt x="4755656" y="1394662"/>
                    <a:pt x="4756440" y="1386509"/>
                  </a:cubicBezTo>
                  <a:cubicBezTo>
                    <a:pt x="4757138" y="1378274"/>
                    <a:pt x="4758010" y="1370204"/>
                    <a:pt x="4758358" y="1361475"/>
                  </a:cubicBezTo>
                  <a:lnTo>
                    <a:pt x="4761148" y="1309759"/>
                  </a:lnTo>
                  <a:cubicBezTo>
                    <a:pt x="4763676" y="1240751"/>
                    <a:pt x="4762106" y="1171659"/>
                    <a:pt x="4756354" y="1102980"/>
                  </a:cubicBezTo>
                  <a:cubicBezTo>
                    <a:pt x="4750774" y="1034218"/>
                    <a:pt x="4740050" y="966033"/>
                    <a:pt x="4725578" y="898753"/>
                  </a:cubicBezTo>
                  <a:cubicBezTo>
                    <a:pt x="4710932" y="831473"/>
                    <a:pt x="4692624" y="765100"/>
                    <a:pt x="4673358" y="699384"/>
                  </a:cubicBezTo>
                  <a:cubicBezTo>
                    <a:pt x="4634912" y="568037"/>
                    <a:pt x="4592456" y="438419"/>
                    <a:pt x="4538491" y="312754"/>
                  </a:cubicBezTo>
                  <a:cubicBezTo>
                    <a:pt x="4511464" y="250003"/>
                    <a:pt x="4481301" y="188406"/>
                    <a:pt x="4446604" y="129196"/>
                  </a:cubicBezTo>
                  <a:cubicBezTo>
                    <a:pt x="4438147" y="114291"/>
                    <a:pt x="4428819" y="99798"/>
                    <a:pt x="4419840" y="85222"/>
                  </a:cubicBezTo>
                  <a:cubicBezTo>
                    <a:pt x="4410598" y="70728"/>
                    <a:pt x="4401008" y="56482"/>
                    <a:pt x="4391680" y="42071"/>
                  </a:cubicBezTo>
                  <a:lnTo>
                    <a:pt x="4361930" y="0"/>
                  </a:lnTo>
                  <a:lnTo>
                    <a:pt x="4588871" y="0"/>
                  </a:lnTo>
                  <a:lnTo>
                    <a:pt x="4613640" y="38859"/>
                  </a:lnTo>
                  <a:cubicBezTo>
                    <a:pt x="4653306" y="102762"/>
                    <a:pt x="4690706" y="167901"/>
                    <a:pt x="4724445" y="234687"/>
                  </a:cubicBezTo>
                  <a:cubicBezTo>
                    <a:pt x="4792096" y="368257"/>
                    <a:pt x="4844230" y="508828"/>
                    <a:pt x="4876138" y="653022"/>
                  </a:cubicBezTo>
                  <a:cubicBezTo>
                    <a:pt x="4892005" y="725161"/>
                    <a:pt x="4903077" y="797874"/>
                    <a:pt x="4911707" y="870671"/>
                  </a:cubicBezTo>
                  <a:cubicBezTo>
                    <a:pt x="4920513" y="943386"/>
                    <a:pt x="4927574" y="1016019"/>
                    <a:pt x="4934810" y="1088487"/>
                  </a:cubicBezTo>
                  <a:cubicBezTo>
                    <a:pt x="4941697" y="1161036"/>
                    <a:pt x="4947799" y="1233586"/>
                    <a:pt x="4953206" y="1306301"/>
                  </a:cubicBezTo>
                  <a:lnTo>
                    <a:pt x="4956954" y="1360899"/>
                  </a:lnTo>
                  <a:cubicBezTo>
                    <a:pt x="4957651" y="1369875"/>
                    <a:pt x="4958087" y="1379510"/>
                    <a:pt x="4958610" y="1388980"/>
                  </a:cubicBezTo>
                  <a:cubicBezTo>
                    <a:pt x="4959133" y="1398450"/>
                    <a:pt x="4959656" y="1408003"/>
                    <a:pt x="4959830" y="1417555"/>
                  </a:cubicBezTo>
                  <a:cubicBezTo>
                    <a:pt x="4961138" y="1455683"/>
                    <a:pt x="4960702" y="1494140"/>
                    <a:pt x="4958174" y="1532680"/>
                  </a:cubicBezTo>
                  <a:cubicBezTo>
                    <a:pt x="4948760" y="1686920"/>
                    <a:pt x="4904908" y="1842314"/>
                    <a:pt x="4834030" y="1984861"/>
                  </a:cubicBezTo>
                  <a:cubicBezTo>
                    <a:pt x="4763328" y="2127820"/>
                    <a:pt x="4665860" y="2256121"/>
                    <a:pt x="4558106" y="2368857"/>
                  </a:cubicBezTo>
                  <a:cubicBezTo>
                    <a:pt x="4504230" y="2425432"/>
                    <a:pt x="4447650" y="2478465"/>
                    <a:pt x="4389936" y="2528945"/>
                  </a:cubicBezTo>
                  <a:cubicBezTo>
                    <a:pt x="4332223" y="2579425"/>
                    <a:pt x="4273726" y="2628011"/>
                    <a:pt x="4214618" y="2674457"/>
                  </a:cubicBezTo>
                  <a:cubicBezTo>
                    <a:pt x="4096664" y="2767759"/>
                    <a:pt x="3976094" y="2852826"/>
                    <a:pt x="3858489" y="2936658"/>
                  </a:cubicBezTo>
                  <a:lnTo>
                    <a:pt x="3768868" y="3000643"/>
                  </a:lnTo>
                  <a:cubicBezTo>
                    <a:pt x="3738530" y="3022136"/>
                    <a:pt x="3707929" y="3043794"/>
                    <a:pt x="3676806" y="3065040"/>
                  </a:cubicBezTo>
                  <a:cubicBezTo>
                    <a:pt x="3645770" y="3086369"/>
                    <a:pt x="3614386" y="3107615"/>
                    <a:pt x="3582477" y="3128614"/>
                  </a:cubicBezTo>
                  <a:cubicBezTo>
                    <a:pt x="3550483" y="3149449"/>
                    <a:pt x="3518226" y="3170118"/>
                    <a:pt x="3485185" y="3190377"/>
                  </a:cubicBezTo>
                  <a:cubicBezTo>
                    <a:pt x="3419452" y="3230975"/>
                    <a:pt x="3351625" y="3270338"/>
                    <a:pt x="3280923" y="3306325"/>
                  </a:cubicBezTo>
                  <a:cubicBezTo>
                    <a:pt x="3210307" y="3342476"/>
                    <a:pt x="3137251" y="3376074"/>
                    <a:pt x="3061230" y="3404897"/>
                  </a:cubicBezTo>
                  <a:cubicBezTo>
                    <a:pt x="2909886" y="3463366"/>
                    <a:pt x="2747295" y="3502810"/>
                    <a:pt x="2583137" y="3518292"/>
                  </a:cubicBezTo>
                  <a:cubicBezTo>
                    <a:pt x="2542075" y="3521999"/>
                    <a:pt x="2501013" y="3524798"/>
                    <a:pt x="2460038" y="3525622"/>
                  </a:cubicBezTo>
                  <a:lnTo>
                    <a:pt x="2429264" y="3526280"/>
                  </a:lnTo>
                  <a:cubicBezTo>
                    <a:pt x="2419064" y="3526363"/>
                    <a:pt x="2408777" y="3526116"/>
                    <a:pt x="2398576" y="3526116"/>
                  </a:cubicBezTo>
                  <a:lnTo>
                    <a:pt x="2367977" y="3525786"/>
                  </a:lnTo>
                  <a:lnTo>
                    <a:pt x="2338249" y="3524716"/>
                  </a:lnTo>
                  <a:cubicBezTo>
                    <a:pt x="2259089" y="3522327"/>
                    <a:pt x="2179756" y="3516399"/>
                    <a:pt x="2100770" y="3506845"/>
                  </a:cubicBezTo>
                  <a:cubicBezTo>
                    <a:pt x="2021699" y="3497787"/>
                    <a:pt x="1942801" y="3484776"/>
                    <a:pt x="1864776" y="3467483"/>
                  </a:cubicBezTo>
                  <a:cubicBezTo>
                    <a:pt x="1786836" y="3450025"/>
                    <a:pt x="1709508" y="3429355"/>
                    <a:pt x="1632964" y="3405803"/>
                  </a:cubicBezTo>
                  <a:cubicBezTo>
                    <a:pt x="1480138" y="3358288"/>
                    <a:pt x="1329055" y="3299160"/>
                    <a:pt x="1189219" y="3220352"/>
                  </a:cubicBezTo>
                  <a:cubicBezTo>
                    <a:pt x="1049296" y="3141708"/>
                    <a:pt x="924367" y="3041982"/>
                    <a:pt x="815305" y="2931634"/>
                  </a:cubicBezTo>
                  <a:cubicBezTo>
                    <a:pt x="760469" y="2876542"/>
                    <a:pt x="710603" y="2817909"/>
                    <a:pt x="663699" y="2757877"/>
                  </a:cubicBezTo>
                  <a:cubicBezTo>
                    <a:pt x="617059" y="2697597"/>
                    <a:pt x="572684" y="2636411"/>
                    <a:pt x="531274" y="2573907"/>
                  </a:cubicBezTo>
                  <a:cubicBezTo>
                    <a:pt x="520638" y="2558426"/>
                    <a:pt x="510612" y="2542697"/>
                    <a:pt x="500325" y="2527051"/>
                  </a:cubicBezTo>
                  <a:lnTo>
                    <a:pt x="470771" y="2481594"/>
                  </a:lnTo>
                  <a:cubicBezTo>
                    <a:pt x="451853" y="2452195"/>
                    <a:pt x="432238" y="2423043"/>
                    <a:pt x="412448" y="2393479"/>
                  </a:cubicBezTo>
                  <a:lnTo>
                    <a:pt x="291616" y="2213464"/>
                  </a:lnTo>
                  <a:cubicBezTo>
                    <a:pt x="251078" y="2152113"/>
                    <a:pt x="211062" y="2088951"/>
                    <a:pt x="173662" y="2023154"/>
                  </a:cubicBezTo>
                  <a:cubicBezTo>
                    <a:pt x="155005" y="1990214"/>
                    <a:pt x="136960" y="1956697"/>
                    <a:pt x="120483" y="1922276"/>
                  </a:cubicBezTo>
                  <a:cubicBezTo>
                    <a:pt x="104093" y="1887771"/>
                    <a:pt x="88837" y="1852608"/>
                    <a:pt x="75324" y="1816703"/>
                  </a:cubicBezTo>
                  <a:cubicBezTo>
                    <a:pt x="62072" y="1780717"/>
                    <a:pt x="50303" y="1744235"/>
                    <a:pt x="40713" y="1707179"/>
                  </a:cubicBezTo>
                  <a:cubicBezTo>
                    <a:pt x="36180" y="1688650"/>
                    <a:pt x="31560" y="1670039"/>
                    <a:pt x="27811" y="1651346"/>
                  </a:cubicBezTo>
                  <a:lnTo>
                    <a:pt x="22144" y="1623346"/>
                  </a:lnTo>
                  <a:lnTo>
                    <a:pt x="17436" y="1595265"/>
                  </a:lnTo>
                  <a:cubicBezTo>
                    <a:pt x="5144" y="1520328"/>
                    <a:pt x="0" y="1444978"/>
                    <a:pt x="0" y="1370286"/>
                  </a:cubicBezTo>
                  <a:cubicBezTo>
                    <a:pt x="349" y="1223293"/>
                    <a:pt x="16652" y="1076299"/>
                    <a:pt x="48385" y="931939"/>
                  </a:cubicBezTo>
                  <a:cubicBezTo>
                    <a:pt x="80032" y="787663"/>
                    <a:pt x="128504" y="646187"/>
                    <a:pt x="193801" y="511957"/>
                  </a:cubicBezTo>
                  <a:cubicBezTo>
                    <a:pt x="259404" y="377727"/>
                    <a:pt x="339740" y="250559"/>
                    <a:pt x="431660" y="13137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EB03BE98-6C07-41CD-ACA9-5244A3DA10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1928" y="0"/>
              <a:ext cx="4934374" cy="3484134"/>
            </a:xfrm>
            <a:custGeom>
              <a:avLst/>
              <a:gdLst>
                <a:gd name="connsiteX0" fmla="*/ 585303 w 4934374"/>
                <a:gd name="connsiteY0" fmla="*/ 0 h 3484134"/>
                <a:gd name="connsiteX1" fmla="*/ 1213739 w 4934374"/>
                <a:gd name="connsiteY1" fmla="*/ 0 h 3484134"/>
                <a:gd name="connsiteX2" fmla="*/ 1150162 w 4934374"/>
                <a:gd name="connsiteY2" fmla="*/ 47028 h 3484134"/>
                <a:gd name="connsiteX3" fmla="*/ 626038 w 4934374"/>
                <a:gd name="connsiteY3" fmla="*/ 660944 h 3484134"/>
                <a:gd name="connsiteX4" fmla="*/ 435986 w 4934374"/>
                <a:gd name="connsiteY4" fmla="*/ 1375409 h 3484134"/>
                <a:gd name="connsiteX5" fmla="*/ 750530 w 4934374"/>
                <a:gd name="connsiteY5" fmla="*/ 2038817 h 3484134"/>
                <a:gd name="connsiteX6" fmla="*/ 909024 w 4934374"/>
                <a:gd name="connsiteY6" fmla="*/ 2249384 h 3484134"/>
                <a:gd name="connsiteX7" fmla="*/ 2396223 w 4934374"/>
                <a:gd name="connsiteY7" fmla="*/ 3072468 h 3484134"/>
                <a:gd name="connsiteX8" fmla="*/ 3525201 w 4934374"/>
                <a:gd name="connsiteY8" fmla="*/ 2566101 h 3484134"/>
                <a:gd name="connsiteX9" fmla="*/ 3662596 w 4934374"/>
                <a:gd name="connsiteY9" fmla="*/ 2465552 h 3484134"/>
                <a:gd name="connsiteX10" fmla="*/ 4287500 w 4934374"/>
                <a:gd name="connsiteY10" fmla="*/ 1939915 h 3484134"/>
                <a:gd name="connsiteX11" fmla="*/ 4498563 w 4934374"/>
                <a:gd name="connsiteY11" fmla="*/ 1375409 h 3484134"/>
                <a:gd name="connsiteX12" fmla="*/ 4132831 w 4934374"/>
                <a:gd name="connsiteY12" fmla="*/ 134540 h 3484134"/>
                <a:gd name="connsiteX13" fmla="*/ 4025590 w 4934374"/>
                <a:gd name="connsiteY13" fmla="*/ 0 h 3484134"/>
                <a:gd name="connsiteX14" fmla="*/ 4555675 w 4934374"/>
                <a:gd name="connsiteY14" fmla="*/ 0 h 3484134"/>
                <a:gd name="connsiteX15" fmla="*/ 4605933 w 4934374"/>
                <a:gd name="connsiteY15" fmla="*/ 77740 h 3484134"/>
                <a:gd name="connsiteX16" fmla="*/ 4934374 w 4934374"/>
                <a:gd name="connsiteY16" fmla="*/ 1375327 h 3484134"/>
                <a:gd name="connsiteX17" fmla="*/ 3793540 w 4934374"/>
                <a:gd name="connsiteY17" fmla="*/ 2890475 h 3484134"/>
                <a:gd name="connsiteX18" fmla="*/ 2396135 w 4934374"/>
                <a:gd name="connsiteY18" fmla="*/ 3484134 h 3484134"/>
                <a:gd name="connsiteX19" fmla="*/ 548273 w 4934374"/>
                <a:gd name="connsiteY19" fmla="*/ 2480458 h 3484134"/>
                <a:gd name="connsiteX20" fmla="*/ 0 w 4934374"/>
                <a:gd name="connsiteY20" fmla="*/ 1375327 h 3484134"/>
                <a:gd name="connsiteX21" fmla="*/ 512166 w 4934374"/>
                <a:gd name="connsiteY21" fmla="*/ 77740 h 348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34374" h="3484134">
                  <a:moveTo>
                    <a:pt x="585303" y="0"/>
                  </a:moveTo>
                  <a:lnTo>
                    <a:pt x="1213739" y="0"/>
                  </a:lnTo>
                  <a:lnTo>
                    <a:pt x="1150162" y="47028"/>
                  </a:lnTo>
                  <a:cubicBezTo>
                    <a:pt x="925762" y="228608"/>
                    <a:pt x="749397" y="435224"/>
                    <a:pt x="626038" y="660944"/>
                  </a:cubicBezTo>
                  <a:cubicBezTo>
                    <a:pt x="499976" y="891687"/>
                    <a:pt x="435986" y="1132066"/>
                    <a:pt x="435986" y="1375409"/>
                  </a:cubicBezTo>
                  <a:cubicBezTo>
                    <a:pt x="435986" y="1620481"/>
                    <a:pt x="538074" y="1763604"/>
                    <a:pt x="750530" y="2038817"/>
                  </a:cubicBezTo>
                  <a:cubicBezTo>
                    <a:pt x="801792" y="2105190"/>
                    <a:pt x="854797" y="2173870"/>
                    <a:pt x="909024" y="2249384"/>
                  </a:cubicBezTo>
                  <a:cubicBezTo>
                    <a:pt x="1323389" y="2826326"/>
                    <a:pt x="1768180" y="3072468"/>
                    <a:pt x="2396223" y="3072468"/>
                  </a:cubicBezTo>
                  <a:cubicBezTo>
                    <a:pt x="2808409" y="3072468"/>
                    <a:pt x="3110835" y="2871947"/>
                    <a:pt x="3525201" y="2566101"/>
                  </a:cubicBezTo>
                  <a:cubicBezTo>
                    <a:pt x="3571493" y="2531926"/>
                    <a:pt x="3617786" y="2498162"/>
                    <a:pt x="3662596" y="2465552"/>
                  </a:cubicBezTo>
                  <a:cubicBezTo>
                    <a:pt x="3905479" y="2288583"/>
                    <a:pt x="4134849" y="2121414"/>
                    <a:pt x="4287500" y="1939915"/>
                  </a:cubicBezTo>
                  <a:cubicBezTo>
                    <a:pt x="4433440" y="1766404"/>
                    <a:pt x="4498563" y="1592317"/>
                    <a:pt x="4498563" y="1375409"/>
                  </a:cubicBezTo>
                  <a:cubicBezTo>
                    <a:pt x="4498563" y="899696"/>
                    <a:pt x="4369741" y="465973"/>
                    <a:pt x="4132831" y="134540"/>
                  </a:cubicBezTo>
                  <a:lnTo>
                    <a:pt x="4025590" y="0"/>
                  </a:lnTo>
                  <a:lnTo>
                    <a:pt x="4555675" y="0"/>
                  </a:lnTo>
                  <a:lnTo>
                    <a:pt x="4605933" y="77740"/>
                  </a:lnTo>
                  <a:cubicBezTo>
                    <a:pt x="4820335" y="448137"/>
                    <a:pt x="4934374" y="894662"/>
                    <a:pt x="4934374" y="1375327"/>
                  </a:cubicBezTo>
                  <a:cubicBezTo>
                    <a:pt x="4934374" y="2116884"/>
                    <a:pt x="4369100" y="2465635"/>
                    <a:pt x="3793540" y="2890475"/>
                  </a:cubicBezTo>
                  <a:cubicBezTo>
                    <a:pt x="3374293" y="3199945"/>
                    <a:pt x="2970389" y="3484134"/>
                    <a:pt x="2396135" y="3484134"/>
                  </a:cubicBezTo>
                  <a:cubicBezTo>
                    <a:pt x="1544564" y="3484134"/>
                    <a:pt x="991670" y="3097832"/>
                    <a:pt x="548273" y="2480458"/>
                  </a:cubicBezTo>
                  <a:cubicBezTo>
                    <a:pt x="282201" y="2110049"/>
                    <a:pt x="0" y="1856001"/>
                    <a:pt x="0" y="1375327"/>
                  </a:cubicBezTo>
                  <a:cubicBezTo>
                    <a:pt x="0" y="894662"/>
                    <a:pt x="195505" y="448137"/>
                    <a:pt x="512166" y="777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D13CCE92-2C5E-48BC-9713-FBEEDBAE6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1928" y="0"/>
              <a:ext cx="4934374" cy="3484134"/>
            </a:xfrm>
            <a:custGeom>
              <a:avLst/>
              <a:gdLst>
                <a:gd name="connsiteX0" fmla="*/ 585303 w 4934374"/>
                <a:gd name="connsiteY0" fmla="*/ 0 h 3484134"/>
                <a:gd name="connsiteX1" fmla="*/ 1354934 w 4934374"/>
                <a:gd name="connsiteY1" fmla="*/ 0 h 3484134"/>
                <a:gd name="connsiteX2" fmla="*/ 1206830 w 4934374"/>
                <a:gd name="connsiteY2" fmla="*/ 109531 h 3484134"/>
                <a:gd name="connsiteX3" fmla="*/ 703453 w 4934374"/>
                <a:gd name="connsiteY3" fmla="*/ 698660 h 3484134"/>
                <a:gd name="connsiteX4" fmla="*/ 523079 w 4934374"/>
                <a:gd name="connsiteY4" fmla="*/ 1375409 h 3484134"/>
                <a:gd name="connsiteX5" fmla="*/ 820885 w 4934374"/>
                <a:gd name="connsiteY5" fmla="*/ 1990313 h 3484134"/>
                <a:gd name="connsiteX6" fmla="*/ 981122 w 4934374"/>
                <a:gd name="connsiteY6" fmla="*/ 2203186 h 3484134"/>
                <a:gd name="connsiteX7" fmla="*/ 1592426 w 4934374"/>
                <a:gd name="connsiteY7" fmla="*/ 2792645 h 3484134"/>
                <a:gd name="connsiteX8" fmla="*/ 2396135 w 4934374"/>
                <a:gd name="connsiteY8" fmla="*/ 2990119 h 3484134"/>
                <a:gd name="connsiteX9" fmla="*/ 2913112 w 4934374"/>
                <a:gd name="connsiteY9" fmla="*/ 2864371 h 3484134"/>
                <a:gd name="connsiteX10" fmla="*/ 3471411 w 4934374"/>
                <a:gd name="connsiteY10" fmla="*/ 2501292 h 3484134"/>
                <a:gd name="connsiteX11" fmla="*/ 3609242 w 4934374"/>
                <a:gd name="connsiteY11" fmla="*/ 2400414 h 3484134"/>
                <a:gd name="connsiteX12" fmla="*/ 4219151 w 4934374"/>
                <a:gd name="connsiteY12" fmla="*/ 1888693 h 3484134"/>
                <a:gd name="connsiteX13" fmla="*/ 4411296 w 4934374"/>
                <a:gd name="connsiteY13" fmla="*/ 1375409 h 3484134"/>
                <a:gd name="connsiteX14" fmla="*/ 3957874 w 4934374"/>
                <a:gd name="connsiteY14" fmla="*/ 51887 h 3484134"/>
                <a:gd name="connsiteX15" fmla="*/ 3906637 w 4934374"/>
                <a:gd name="connsiteY15" fmla="*/ 0 h 3484134"/>
                <a:gd name="connsiteX16" fmla="*/ 4555675 w 4934374"/>
                <a:gd name="connsiteY16" fmla="*/ 0 h 3484134"/>
                <a:gd name="connsiteX17" fmla="*/ 4605933 w 4934374"/>
                <a:gd name="connsiteY17" fmla="*/ 77740 h 3484134"/>
                <a:gd name="connsiteX18" fmla="*/ 4934374 w 4934374"/>
                <a:gd name="connsiteY18" fmla="*/ 1375327 h 3484134"/>
                <a:gd name="connsiteX19" fmla="*/ 3793540 w 4934374"/>
                <a:gd name="connsiteY19" fmla="*/ 2890475 h 3484134"/>
                <a:gd name="connsiteX20" fmla="*/ 2396135 w 4934374"/>
                <a:gd name="connsiteY20" fmla="*/ 3484134 h 3484134"/>
                <a:gd name="connsiteX21" fmla="*/ 548273 w 4934374"/>
                <a:gd name="connsiteY21" fmla="*/ 2480458 h 3484134"/>
                <a:gd name="connsiteX22" fmla="*/ 0 w 4934374"/>
                <a:gd name="connsiteY22" fmla="*/ 1375327 h 3484134"/>
                <a:gd name="connsiteX23" fmla="*/ 512166 w 4934374"/>
                <a:gd name="connsiteY23" fmla="*/ 77740 h 348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34374" h="3484134">
                  <a:moveTo>
                    <a:pt x="585303" y="0"/>
                  </a:moveTo>
                  <a:lnTo>
                    <a:pt x="1354934" y="0"/>
                  </a:lnTo>
                  <a:lnTo>
                    <a:pt x="1206830" y="109531"/>
                  </a:lnTo>
                  <a:cubicBezTo>
                    <a:pt x="994024" y="281725"/>
                    <a:pt x="820013" y="485457"/>
                    <a:pt x="703453" y="698660"/>
                  </a:cubicBezTo>
                  <a:cubicBezTo>
                    <a:pt x="583756" y="917627"/>
                    <a:pt x="523079" y="1145324"/>
                    <a:pt x="523079" y="1375409"/>
                  </a:cubicBezTo>
                  <a:cubicBezTo>
                    <a:pt x="523079" y="1595282"/>
                    <a:pt x="614356" y="1722842"/>
                    <a:pt x="820885" y="1990313"/>
                  </a:cubicBezTo>
                  <a:cubicBezTo>
                    <a:pt x="872582" y="2057263"/>
                    <a:pt x="926023" y="2126519"/>
                    <a:pt x="981122" y="2203186"/>
                  </a:cubicBezTo>
                  <a:cubicBezTo>
                    <a:pt x="1175968" y="2474445"/>
                    <a:pt x="1375871" y="2667309"/>
                    <a:pt x="1592426" y="2792645"/>
                  </a:cubicBezTo>
                  <a:cubicBezTo>
                    <a:pt x="1821970" y="2925557"/>
                    <a:pt x="2084904" y="2990119"/>
                    <a:pt x="2396135" y="2990119"/>
                  </a:cubicBezTo>
                  <a:cubicBezTo>
                    <a:pt x="2572762" y="2990119"/>
                    <a:pt x="2737009" y="2950179"/>
                    <a:pt x="2913112" y="2864371"/>
                  </a:cubicBezTo>
                  <a:cubicBezTo>
                    <a:pt x="3093922" y="2776257"/>
                    <a:pt x="3272903" y="2647792"/>
                    <a:pt x="3471411" y="2501292"/>
                  </a:cubicBezTo>
                  <a:cubicBezTo>
                    <a:pt x="3517964" y="2466952"/>
                    <a:pt x="3564344" y="2433106"/>
                    <a:pt x="3609242" y="2400414"/>
                  </a:cubicBezTo>
                  <a:cubicBezTo>
                    <a:pt x="3847766" y="2226574"/>
                    <a:pt x="4073038" y="2062368"/>
                    <a:pt x="4219151" y="1888693"/>
                  </a:cubicBezTo>
                  <a:cubicBezTo>
                    <a:pt x="4353844" y="1728606"/>
                    <a:pt x="4411296" y="1575106"/>
                    <a:pt x="4411296" y="1375409"/>
                  </a:cubicBezTo>
                  <a:cubicBezTo>
                    <a:pt x="4411296" y="851089"/>
                    <a:pt x="4250274" y="381038"/>
                    <a:pt x="3957874" y="51887"/>
                  </a:cubicBezTo>
                  <a:lnTo>
                    <a:pt x="3906637" y="0"/>
                  </a:lnTo>
                  <a:lnTo>
                    <a:pt x="4555675" y="0"/>
                  </a:lnTo>
                  <a:lnTo>
                    <a:pt x="4605933" y="77740"/>
                  </a:lnTo>
                  <a:cubicBezTo>
                    <a:pt x="4820335" y="448137"/>
                    <a:pt x="4934374" y="894662"/>
                    <a:pt x="4934374" y="1375327"/>
                  </a:cubicBezTo>
                  <a:cubicBezTo>
                    <a:pt x="4934374" y="2116884"/>
                    <a:pt x="4369100" y="2465635"/>
                    <a:pt x="3793540" y="2890475"/>
                  </a:cubicBezTo>
                  <a:cubicBezTo>
                    <a:pt x="3374293" y="3199945"/>
                    <a:pt x="2970389" y="3484134"/>
                    <a:pt x="2396135" y="3484134"/>
                  </a:cubicBezTo>
                  <a:cubicBezTo>
                    <a:pt x="1544564" y="3484134"/>
                    <a:pt x="991670" y="3097832"/>
                    <a:pt x="548273" y="2480458"/>
                  </a:cubicBezTo>
                  <a:cubicBezTo>
                    <a:pt x="282201" y="2110049"/>
                    <a:pt x="0" y="1856001"/>
                    <a:pt x="0" y="1375327"/>
                  </a:cubicBezTo>
                  <a:cubicBezTo>
                    <a:pt x="0" y="894662"/>
                    <a:pt x="195505" y="448137"/>
                    <a:pt x="512166" y="777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6" name="Picture 5" descr="Logo&#10;&#10;Description automatically generated">
            <a:extLst>
              <a:ext uri="{FF2B5EF4-FFF2-40B4-BE49-F238E27FC236}">
                <a16:creationId xmlns:a16="http://schemas.microsoft.com/office/drawing/2014/main" id="{EE2BF282-1DA0-4FA7-8DA9-15A6879A57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3476" y="3863170"/>
            <a:ext cx="2856862" cy="1996361"/>
          </a:xfrm>
          <a:prstGeom prst="rect">
            <a:avLst/>
          </a:prstGeom>
        </p:spPr>
      </p:pic>
      <p:sp>
        <p:nvSpPr>
          <p:cNvPr id="2" name="Title 1">
            <a:extLst>
              <a:ext uri="{FF2B5EF4-FFF2-40B4-BE49-F238E27FC236}">
                <a16:creationId xmlns:a16="http://schemas.microsoft.com/office/drawing/2014/main" id="{A5936F28-DADA-7B80-F3AF-D504D40F905D}"/>
              </a:ext>
            </a:extLst>
          </p:cNvPr>
          <p:cNvSpPr>
            <a:spLocks noGrp="1"/>
          </p:cNvSpPr>
          <p:nvPr>
            <p:ph type="ctrTitle"/>
          </p:nvPr>
        </p:nvSpPr>
        <p:spPr>
          <a:xfrm>
            <a:off x="1018500" y="3414118"/>
            <a:ext cx="6635950" cy="1447232"/>
          </a:xfrm>
        </p:spPr>
        <p:txBody>
          <a:bodyPr vert="horz" lIns="91440" tIns="45720" rIns="91440" bIns="45720" rtlCol="0" anchor="b">
            <a:normAutofit fontScale="90000"/>
          </a:bodyPr>
          <a:lstStyle/>
          <a:p>
            <a:pPr algn="l"/>
            <a:br>
              <a:rPr lang="en-US" b="1" dirty="0">
                <a:solidFill>
                  <a:schemeClr val="tx2"/>
                </a:solidFill>
              </a:rPr>
            </a:br>
            <a:br>
              <a:rPr lang="en-US" b="1" dirty="0">
                <a:solidFill>
                  <a:schemeClr val="tx2"/>
                </a:solidFill>
              </a:rPr>
            </a:br>
            <a:br>
              <a:rPr lang="en-US" b="1" dirty="0">
                <a:solidFill>
                  <a:schemeClr val="tx2"/>
                </a:solidFill>
              </a:rPr>
            </a:br>
            <a:br>
              <a:rPr lang="en-US" b="1" dirty="0">
                <a:solidFill>
                  <a:schemeClr val="tx2"/>
                </a:solidFill>
              </a:rPr>
            </a:br>
            <a:r>
              <a:rPr lang="en-US" sz="3600" b="1" dirty="0">
                <a:solidFill>
                  <a:schemeClr val="tx2"/>
                </a:solidFill>
              </a:rPr>
              <a:t>Advance Your Advocacy Practice:</a:t>
            </a:r>
            <a:br>
              <a:rPr lang="en-US" sz="3600" b="1" dirty="0">
                <a:solidFill>
                  <a:schemeClr val="tx2"/>
                </a:solidFill>
              </a:rPr>
            </a:br>
            <a:r>
              <a:rPr lang="en-US" sz="3600" b="1" i="1" dirty="0">
                <a:solidFill>
                  <a:schemeClr val="tx2"/>
                </a:solidFill>
              </a:rPr>
              <a:t>S</a:t>
            </a:r>
            <a:r>
              <a:rPr lang="en-US" sz="3600" i="1" dirty="0">
                <a:solidFill>
                  <a:schemeClr val="tx2"/>
                </a:solidFill>
              </a:rPr>
              <a:t>uccessful grant writing</a:t>
            </a:r>
            <a:br>
              <a:rPr lang="en-US" sz="3600" b="1" dirty="0">
                <a:solidFill>
                  <a:schemeClr val="tx2"/>
                </a:solidFill>
              </a:rPr>
            </a:br>
            <a:br>
              <a:rPr lang="en-US" sz="3600" b="1">
                <a:solidFill>
                  <a:schemeClr val="tx2"/>
                </a:solidFill>
              </a:rPr>
            </a:br>
            <a:br>
              <a:rPr lang="en-AU" sz="2400" dirty="0">
                <a:solidFill>
                  <a:schemeClr val="tx2"/>
                </a:solidFill>
                <a:ea typeface="+mn-lt"/>
                <a:cs typeface="+mn-lt"/>
              </a:rPr>
            </a:br>
            <a:br>
              <a:rPr lang="en-US" sz="2300" dirty="0">
                <a:solidFill>
                  <a:schemeClr val="tx2"/>
                </a:solidFill>
              </a:rPr>
            </a:br>
            <a:endParaRPr lang="en-US" sz="2300" dirty="0">
              <a:solidFill>
                <a:schemeClr val="tx2"/>
              </a:solidFill>
            </a:endParaRPr>
          </a:p>
        </p:txBody>
      </p:sp>
      <p:pic>
        <p:nvPicPr>
          <p:cNvPr id="5" name="Picture 4">
            <a:extLst>
              <a:ext uri="{FF2B5EF4-FFF2-40B4-BE49-F238E27FC236}">
                <a16:creationId xmlns:a16="http://schemas.microsoft.com/office/drawing/2014/main" id="{BAF452D6-4F97-B5C9-6CD2-62F316D5F733}"/>
              </a:ext>
            </a:extLst>
          </p:cNvPr>
          <p:cNvPicPr>
            <a:picLocks noChangeAspect="1"/>
          </p:cNvPicPr>
          <p:nvPr/>
        </p:nvPicPr>
        <p:blipFill>
          <a:blip r:embed="rId3"/>
          <a:stretch>
            <a:fillRect/>
          </a:stretch>
        </p:blipFill>
        <p:spPr>
          <a:xfrm>
            <a:off x="6627373" y="222592"/>
            <a:ext cx="2054153" cy="2072015"/>
          </a:xfrm>
          <a:prstGeom prst="rect">
            <a:avLst/>
          </a:prstGeom>
        </p:spPr>
      </p:pic>
    </p:spTree>
    <p:extLst>
      <p:ext uri="{BB962C8B-B14F-4D97-AF65-F5344CB8AC3E}">
        <p14:creationId xmlns:p14="http://schemas.microsoft.com/office/powerpoint/2010/main" val="29556196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8A4EF42-D361-8910-855A-B1C03E39E474}"/>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26280BD7-94BF-1E68-D4DF-2B4D331B3AE2}"/>
              </a:ext>
            </a:extLst>
          </p:cNvPr>
          <p:cNvSpPr txBox="1">
            <a:spLocks noGrp="1"/>
          </p:cNvSpPr>
          <p:nvPr>
            <p:ph type="title"/>
          </p:nvPr>
        </p:nvSpPr>
        <p:spPr>
          <a:xfrm>
            <a:off x="527301" y="410455"/>
            <a:ext cx="8235700" cy="598434"/>
          </a:xfrm>
          <a:prstGeom prst="rect">
            <a:avLst/>
          </a:prstGeom>
        </p:spPr>
        <p:txBody>
          <a:bodyPr vert="horz" wrap="square" lIns="0" tIns="12700" rIns="0" bIns="0" rtlCol="0">
            <a:spAutoFit/>
          </a:bodyPr>
          <a:lstStyle/>
          <a:p>
            <a:pPr marL="12700">
              <a:lnSpc>
                <a:spcPts val="4500"/>
              </a:lnSpc>
              <a:spcBef>
                <a:spcPts val="100"/>
              </a:spcBef>
            </a:pPr>
            <a:r>
              <a:rPr lang="en-AU" sz="4000" dirty="0">
                <a:latin typeface="VAG Rounded" panose="020B0500000000000000" pitchFamily="34" charset="0"/>
              </a:rPr>
              <a:t>Choosing the Right Partners</a:t>
            </a:r>
            <a:endParaRPr sz="4000" dirty="0">
              <a:latin typeface="VAG Rounded" panose="020B0500000000000000" pitchFamily="34" charset="0"/>
            </a:endParaRPr>
          </a:p>
        </p:txBody>
      </p:sp>
      <p:sp>
        <p:nvSpPr>
          <p:cNvPr id="4" name="object 4">
            <a:extLst>
              <a:ext uri="{FF2B5EF4-FFF2-40B4-BE49-F238E27FC236}">
                <a16:creationId xmlns:a16="http://schemas.microsoft.com/office/drawing/2014/main" id="{D4A0BB93-95C7-91CA-9280-BC761DE249BF}"/>
              </a:ext>
            </a:extLst>
          </p:cNvPr>
          <p:cNvSpPr txBox="1"/>
          <p:nvPr/>
        </p:nvSpPr>
        <p:spPr>
          <a:xfrm>
            <a:off x="527300" y="1412776"/>
            <a:ext cx="9912100" cy="5056577"/>
          </a:xfrm>
          <a:prstGeom prst="rect">
            <a:avLst/>
          </a:prstGeom>
        </p:spPr>
        <p:txBody>
          <a:bodyPr vert="horz" wrap="square" lIns="0" tIns="12700" rIns="0" bIns="0" rtlCol="0">
            <a:spAutoFit/>
          </a:bodyPr>
          <a:lstStyle/>
          <a:p>
            <a:pPr defTabSz="950400">
              <a:lnSpc>
                <a:spcPts val="2500"/>
              </a:lnSpc>
              <a:spcAft>
                <a:spcPts val="1200"/>
              </a:spcAft>
            </a:pPr>
            <a:r>
              <a:rPr lang="en-AU" sz="2000" b="1" dirty="0">
                <a:solidFill>
                  <a:srgbClr val="231F20"/>
                </a:solidFill>
                <a:latin typeface="Arial"/>
                <a:cs typeface="Arial"/>
              </a:rPr>
              <a:t>Do they:</a:t>
            </a:r>
          </a:p>
          <a:p>
            <a:pPr marL="360000"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2000" dirty="0">
                <a:solidFill>
                  <a:srgbClr val="231F20"/>
                </a:solidFill>
                <a:latin typeface="Arial"/>
                <a:cs typeface="Arial"/>
              </a:rPr>
              <a:t>Share similar values and objectives? </a:t>
            </a:r>
          </a:p>
          <a:p>
            <a:pPr marL="360000"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2000" dirty="0">
                <a:solidFill>
                  <a:srgbClr val="231F20"/>
                </a:solidFill>
                <a:latin typeface="Arial"/>
                <a:cs typeface="Arial"/>
              </a:rPr>
              <a:t>Bring expertise we don’t have? </a:t>
            </a:r>
          </a:p>
          <a:p>
            <a:pPr marL="360000"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2000" dirty="0">
                <a:solidFill>
                  <a:srgbClr val="231F20"/>
                </a:solidFill>
                <a:latin typeface="Arial"/>
                <a:cs typeface="Arial"/>
              </a:rPr>
              <a:t>Have trusted relationships with the community? </a:t>
            </a:r>
          </a:p>
          <a:p>
            <a:pPr marL="360000"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2000" dirty="0">
                <a:solidFill>
                  <a:srgbClr val="231F20"/>
                </a:solidFill>
                <a:latin typeface="Arial"/>
                <a:cs typeface="Arial"/>
              </a:rPr>
              <a:t>Strengthen accessibility and inclusion? </a:t>
            </a:r>
          </a:p>
          <a:p>
            <a:pPr marL="360000"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2000" dirty="0">
                <a:solidFill>
                  <a:srgbClr val="231F20"/>
                </a:solidFill>
                <a:latin typeface="Arial"/>
                <a:cs typeface="Arial"/>
              </a:rPr>
              <a:t>Have capacity to contribute meaningfully? </a:t>
            </a:r>
          </a:p>
          <a:p>
            <a:pPr defTabSz="950400">
              <a:lnSpc>
                <a:spcPts val="2500"/>
              </a:lnSpc>
              <a:spcAft>
                <a:spcPts val="1200"/>
              </a:spcAft>
            </a:pPr>
            <a:r>
              <a:rPr lang="en-AU" sz="2000" b="1" dirty="0">
                <a:solidFill>
                  <a:srgbClr val="231F20"/>
                </a:solidFill>
                <a:latin typeface="Arial"/>
                <a:cs typeface="Arial"/>
              </a:rPr>
              <a:t>Avoid:</a:t>
            </a:r>
          </a:p>
          <a:p>
            <a:pPr marL="360000"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2000" dirty="0">
                <a:solidFill>
                  <a:srgbClr val="231F20"/>
                </a:solidFill>
                <a:latin typeface="Arial"/>
                <a:cs typeface="Arial"/>
              </a:rPr>
              <a:t>Last-minute partnerships (where you can) </a:t>
            </a:r>
          </a:p>
          <a:p>
            <a:pPr marL="360000"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2000" dirty="0">
                <a:solidFill>
                  <a:srgbClr val="231F20"/>
                </a:solidFill>
                <a:latin typeface="Arial"/>
                <a:cs typeface="Arial"/>
              </a:rPr>
              <a:t>Token involvement</a:t>
            </a:r>
          </a:p>
          <a:p>
            <a:pPr marL="360000"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2000" dirty="0">
                <a:solidFill>
                  <a:srgbClr val="231F20"/>
                </a:solidFill>
                <a:latin typeface="Arial"/>
                <a:cs typeface="Arial"/>
              </a:rPr>
              <a:t>Unclear roles and expectations </a:t>
            </a:r>
          </a:p>
          <a:p>
            <a:pPr defTabSz="950400">
              <a:lnSpc>
                <a:spcPts val="2500"/>
              </a:lnSpc>
              <a:spcAft>
                <a:spcPts val="1200"/>
              </a:spcAft>
            </a:pPr>
            <a:endParaRPr lang="en-AU" sz="2000" dirty="0">
              <a:solidFill>
                <a:srgbClr val="231F20"/>
              </a:solidFill>
              <a:latin typeface="Arial"/>
              <a:cs typeface="Arial"/>
            </a:endParaRPr>
          </a:p>
        </p:txBody>
      </p:sp>
      <p:pic>
        <p:nvPicPr>
          <p:cNvPr id="19" name="Graphic 18">
            <a:extLst>
              <a:ext uri="{FF2B5EF4-FFF2-40B4-BE49-F238E27FC236}">
                <a16:creationId xmlns:a16="http://schemas.microsoft.com/office/drawing/2014/main" id="{0BF6CCE0-E3DA-7772-C8AA-233340BBF0E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a:extLst>
              <a:ext uri="{96DAC541-7B7A-43D3-8B79-37D633B846F1}">
                <asvg:svgBlip xmlns:asvg="http://schemas.microsoft.com/office/drawing/2016/SVG/main" r:embed="rId4"/>
              </a:ext>
            </a:extLst>
          </a:blip>
          <a:stretch>
            <a:fillRect/>
          </a:stretch>
        </p:blipFill>
        <p:spPr>
          <a:xfrm>
            <a:off x="8915425" y="5821200"/>
            <a:ext cx="2750400" cy="666246"/>
          </a:xfrm>
          <a:prstGeom prst="rect">
            <a:avLst/>
          </a:prstGeom>
        </p:spPr>
      </p:pic>
    </p:spTree>
    <p:extLst>
      <p:ext uri="{BB962C8B-B14F-4D97-AF65-F5344CB8AC3E}">
        <p14:creationId xmlns:p14="http://schemas.microsoft.com/office/powerpoint/2010/main" val="4724544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56DF0-7480-81B8-C5EA-4452E16901C5}"/>
            </a:ext>
          </a:extLst>
        </p:cNvPr>
        <p:cNvGrpSpPr/>
        <p:nvPr/>
      </p:nvGrpSpPr>
      <p:grpSpPr>
        <a:xfrm>
          <a:off x="0" y="0"/>
          <a:ext cx="0" cy="0"/>
          <a:chOff x="0" y="0"/>
          <a:chExt cx="0" cy="0"/>
        </a:xfrm>
      </p:grpSpPr>
      <p:sp>
        <p:nvSpPr>
          <p:cNvPr id="6" name="object 2">
            <a:extLst>
              <a:ext uri="{FF2B5EF4-FFF2-40B4-BE49-F238E27FC236}">
                <a16:creationId xmlns:a16="http://schemas.microsoft.com/office/drawing/2014/main" id="{1C0F8105-C8B7-3EB2-6001-1C70D424B8C9}"/>
              </a:ext>
            </a:extLst>
          </p:cNvPr>
          <p:cNvSpPr txBox="1">
            <a:spLocks noGrp="1"/>
          </p:cNvSpPr>
          <p:nvPr>
            <p:ph type="title"/>
          </p:nvPr>
        </p:nvSpPr>
        <p:spPr>
          <a:xfrm>
            <a:off x="527300" y="410455"/>
            <a:ext cx="11143749" cy="598434"/>
          </a:xfrm>
          <a:prstGeom prst="rect">
            <a:avLst/>
          </a:prstGeom>
        </p:spPr>
        <p:txBody>
          <a:bodyPr vert="horz" wrap="square" lIns="0" tIns="12700" rIns="0" bIns="0" rtlCol="0">
            <a:spAutoFit/>
          </a:bodyPr>
          <a:lstStyle/>
          <a:p>
            <a:pPr marL="12700">
              <a:lnSpc>
                <a:spcPts val="4500"/>
              </a:lnSpc>
              <a:spcBef>
                <a:spcPts val="100"/>
              </a:spcBef>
            </a:pPr>
            <a:r>
              <a:rPr lang="en-AU" sz="4000" dirty="0">
                <a:latin typeface="VAG Rounded" panose="020B0500000000000000" pitchFamily="34" charset="0"/>
              </a:rPr>
              <a:t>Consultation vs Co-Design</a:t>
            </a:r>
            <a:endParaRPr sz="4000" dirty="0">
              <a:latin typeface="VAG Rounded" panose="020B0500000000000000" pitchFamily="34" charset="0"/>
            </a:endParaRPr>
          </a:p>
        </p:txBody>
      </p:sp>
      <p:sp>
        <p:nvSpPr>
          <p:cNvPr id="7" name="object 4">
            <a:extLst>
              <a:ext uri="{FF2B5EF4-FFF2-40B4-BE49-F238E27FC236}">
                <a16:creationId xmlns:a16="http://schemas.microsoft.com/office/drawing/2014/main" id="{6EF04D1B-6A5D-71FF-DFCB-16A36375801D}"/>
              </a:ext>
            </a:extLst>
          </p:cNvPr>
          <p:cNvSpPr txBox="1"/>
          <p:nvPr/>
        </p:nvSpPr>
        <p:spPr>
          <a:xfrm>
            <a:off x="527300" y="1412776"/>
            <a:ext cx="9912100" cy="5056577"/>
          </a:xfrm>
          <a:prstGeom prst="rect">
            <a:avLst/>
          </a:prstGeom>
        </p:spPr>
        <p:txBody>
          <a:bodyPr vert="horz" wrap="square" lIns="0" tIns="12700" rIns="0" bIns="0" rtlCol="0">
            <a:spAutoFit/>
          </a:bodyPr>
          <a:lstStyle/>
          <a:p>
            <a:pPr defTabSz="950400">
              <a:lnSpc>
                <a:spcPts val="2500"/>
              </a:lnSpc>
              <a:spcAft>
                <a:spcPts val="1200"/>
              </a:spcAft>
            </a:pPr>
            <a:r>
              <a:rPr lang="en-AU" sz="2000" b="1" dirty="0">
                <a:solidFill>
                  <a:srgbClr val="231F20"/>
                </a:solidFill>
                <a:latin typeface="Arial"/>
                <a:cs typeface="Arial"/>
              </a:rPr>
              <a:t>Consultation: </a:t>
            </a:r>
          </a:p>
          <a:p>
            <a:pPr marL="360000"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2000" dirty="0">
                <a:solidFill>
                  <a:srgbClr val="231F20"/>
                </a:solidFill>
                <a:latin typeface="Arial"/>
                <a:cs typeface="Arial"/>
              </a:rPr>
              <a:t>We ask for feedback </a:t>
            </a:r>
          </a:p>
          <a:p>
            <a:pPr defTabSz="950400">
              <a:lnSpc>
                <a:spcPts val="2500"/>
              </a:lnSpc>
              <a:spcAft>
                <a:spcPts val="1200"/>
              </a:spcAft>
            </a:pPr>
            <a:r>
              <a:rPr lang="en-AU" sz="2000" b="1" dirty="0">
                <a:solidFill>
                  <a:srgbClr val="231F20"/>
                </a:solidFill>
                <a:latin typeface="Arial"/>
                <a:cs typeface="Arial"/>
              </a:rPr>
              <a:t>Co-design:</a:t>
            </a:r>
          </a:p>
          <a:p>
            <a:pPr marL="360000"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2000" dirty="0">
                <a:solidFill>
                  <a:srgbClr val="231F20"/>
                </a:solidFill>
                <a:latin typeface="Arial"/>
                <a:cs typeface="Arial"/>
              </a:rPr>
              <a:t>We design together</a:t>
            </a:r>
          </a:p>
          <a:p>
            <a:pPr defTabSz="950400">
              <a:lnSpc>
                <a:spcPts val="2500"/>
              </a:lnSpc>
              <a:spcAft>
                <a:spcPts val="1200"/>
              </a:spcAft>
            </a:pPr>
            <a:r>
              <a:rPr lang="en-AU" sz="2000" b="1" dirty="0">
                <a:solidFill>
                  <a:srgbClr val="231F20"/>
                </a:solidFill>
                <a:latin typeface="Arial"/>
                <a:cs typeface="Arial"/>
              </a:rPr>
              <a:t>People with disability should help shape:</a:t>
            </a:r>
          </a:p>
          <a:p>
            <a:pPr marL="360000"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2000" dirty="0">
                <a:solidFill>
                  <a:srgbClr val="231F20"/>
                </a:solidFill>
                <a:latin typeface="Arial"/>
                <a:cs typeface="Arial"/>
              </a:rPr>
              <a:t>Priorities </a:t>
            </a:r>
          </a:p>
          <a:p>
            <a:pPr marL="360000"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2000" dirty="0">
                <a:solidFill>
                  <a:srgbClr val="231F20"/>
                </a:solidFill>
                <a:latin typeface="Arial"/>
                <a:cs typeface="Arial"/>
              </a:rPr>
              <a:t>Activities </a:t>
            </a:r>
          </a:p>
          <a:p>
            <a:pPr marL="360000"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2000" dirty="0">
                <a:solidFill>
                  <a:srgbClr val="231F20"/>
                </a:solidFill>
                <a:latin typeface="Arial"/>
                <a:cs typeface="Arial"/>
              </a:rPr>
              <a:t>Delivery </a:t>
            </a:r>
          </a:p>
          <a:p>
            <a:pPr marL="360000"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2000" dirty="0">
                <a:solidFill>
                  <a:srgbClr val="231F20"/>
                </a:solidFill>
                <a:latin typeface="Arial"/>
                <a:cs typeface="Arial"/>
              </a:rPr>
              <a:t>Evaluation </a:t>
            </a:r>
          </a:p>
          <a:p>
            <a:pPr marL="360000"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2000" dirty="0">
                <a:solidFill>
                  <a:srgbClr val="231F20"/>
                </a:solidFill>
                <a:latin typeface="Arial"/>
                <a:cs typeface="Arial"/>
              </a:rPr>
              <a:t>Definitions of success</a:t>
            </a:r>
          </a:p>
          <a:p>
            <a:pPr defTabSz="950400">
              <a:lnSpc>
                <a:spcPts val="2500"/>
              </a:lnSpc>
              <a:spcAft>
                <a:spcPts val="1200"/>
              </a:spcAft>
            </a:pPr>
            <a:endParaRPr sz="2000" dirty="0">
              <a:latin typeface="Arial"/>
              <a:cs typeface="Arial"/>
            </a:endParaRPr>
          </a:p>
        </p:txBody>
      </p:sp>
    </p:spTree>
    <p:extLst>
      <p:ext uri="{BB962C8B-B14F-4D97-AF65-F5344CB8AC3E}">
        <p14:creationId xmlns:p14="http://schemas.microsoft.com/office/powerpoint/2010/main" val="754519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BC6D3A3-B9B5-E5B1-3FDE-9597E73B94BD}"/>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35278669-A2F9-6882-7944-AF96FF806F9F}"/>
              </a:ext>
            </a:extLst>
          </p:cNvPr>
          <p:cNvSpPr txBox="1">
            <a:spLocks noGrp="1"/>
          </p:cNvSpPr>
          <p:nvPr>
            <p:ph type="title"/>
          </p:nvPr>
        </p:nvSpPr>
        <p:spPr>
          <a:xfrm>
            <a:off x="527301" y="410455"/>
            <a:ext cx="8235700" cy="598434"/>
          </a:xfrm>
          <a:prstGeom prst="rect">
            <a:avLst/>
          </a:prstGeom>
        </p:spPr>
        <p:txBody>
          <a:bodyPr vert="horz" wrap="square" lIns="0" tIns="12700" rIns="0" bIns="0" rtlCol="0">
            <a:spAutoFit/>
          </a:bodyPr>
          <a:lstStyle/>
          <a:p>
            <a:pPr marL="12700">
              <a:lnSpc>
                <a:spcPts val="4500"/>
              </a:lnSpc>
              <a:spcBef>
                <a:spcPts val="100"/>
              </a:spcBef>
            </a:pPr>
            <a:r>
              <a:rPr lang="en-AU" sz="4000" dirty="0">
                <a:latin typeface="VAG Rounded" panose="020B0500000000000000" pitchFamily="34" charset="0"/>
              </a:rPr>
              <a:t>Co-Design in Practice </a:t>
            </a:r>
            <a:endParaRPr sz="4000" dirty="0">
              <a:latin typeface="VAG Rounded" panose="020B0500000000000000" pitchFamily="34" charset="0"/>
            </a:endParaRPr>
          </a:p>
        </p:txBody>
      </p:sp>
      <p:sp>
        <p:nvSpPr>
          <p:cNvPr id="4" name="object 4">
            <a:extLst>
              <a:ext uri="{FF2B5EF4-FFF2-40B4-BE49-F238E27FC236}">
                <a16:creationId xmlns:a16="http://schemas.microsoft.com/office/drawing/2014/main" id="{299F7951-F042-7ECC-8B78-FFD22FD30EC1}"/>
              </a:ext>
            </a:extLst>
          </p:cNvPr>
          <p:cNvSpPr txBox="1"/>
          <p:nvPr/>
        </p:nvSpPr>
        <p:spPr>
          <a:xfrm>
            <a:off x="527300" y="1412776"/>
            <a:ext cx="9912100" cy="5531066"/>
          </a:xfrm>
          <a:prstGeom prst="rect">
            <a:avLst/>
          </a:prstGeom>
        </p:spPr>
        <p:txBody>
          <a:bodyPr vert="horz" wrap="square" lIns="0" tIns="12700" rIns="0" bIns="0" rtlCol="0">
            <a:spAutoFit/>
          </a:bodyPr>
          <a:lstStyle/>
          <a:p>
            <a:pPr defTabSz="950400">
              <a:lnSpc>
                <a:spcPts val="2500"/>
              </a:lnSpc>
              <a:spcAft>
                <a:spcPts val="1200"/>
              </a:spcAft>
            </a:pPr>
            <a:r>
              <a:rPr lang="en-AU" sz="2000" b="1" dirty="0">
                <a:solidFill>
                  <a:srgbClr val="231F20"/>
                </a:solidFill>
                <a:latin typeface="Arial"/>
                <a:cs typeface="Arial"/>
              </a:rPr>
              <a:t>Examples include:</a:t>
            </a:r>
          </a:p>
          <a:p>
            <a:pPr marL="360000"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2000" dirty="0">
                <a:solidFill>
                  <a:srgbClr val="231F20"/>
                </a:solidFill>
                <a:latin typeface="Arial"/>
                <a:cs typeface="Arial"/>
              </a:rPr>
              <a:t>Advisory groups </a:t>
            </a:r>
          </a:p>
          <a:p>
            <a:pPr marL="360000"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2000" dirty="0">
                <a:solidFill>
                  <a:srgbClr val="231F20"/>
                </a:solidFill>
                <a:latin typeface="Arial"/>
                <a:cs typeface="Arial"/>
              </a:rPr>
              <a:t>Steering committees </a:t>
            </a:r>
          </a:p>
          <a:p>
            <a:pPr marL="360000"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2000" dirty="0">
                <a:solidFill>
                  <a:srgbClr val="231F20"/>
                </a:solidFill>
                <a:latin typeface="Arial"/>
                <a:cs typeface="Arial"/>
              </a:rPr>
              <a:t>Co-design workshops </a:t>
            </a:r>
          </a:p>
          <a:p>
            <a:pPr marL="360000"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2000" dirty="0">
                <a:solidFill>
                  <a:srgbClr val="231F20"/>
                </a:solidFill>
                <a:latin typeface="Arial"/>
                <a:cs typeface="Arial"/>
              </a:rPr>
              <a:t>Paid lived experience roles </a:t>
            </a:r>
          </a:p>
          <a:p>
            <a:pPr marL="360000"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2000" dirty="0">
                <a:solidFill>
                  <a:srgbClr val="231F20"/>
                </a:solidFill>
                <a:latin typeface="Arial"/>
                <a:cs typeface="Arial"/>
              </a:rPr>
              <a:t>Regular feedback and review processes </a:t>
            </a:r>
          </a:p>
          <a:p>
            <a:pPr defTabSz="950400">
              <a:lnSpc>
                <a:spcPts val="2500"/>
              </a:lnSpc>
              <a:spcAft>
                <a:spcPts val="1200"/>
              </a:spcAft>
            </a:pPr>
            <a:r>
              <a:rPr lang="en-AU" sz="2000" b="1" dirty="0">
                <a:solidFill>
                  <a:srgbClr val="231F20"/>
                </a:solidFill>
                <a:latin typeface="Arial"/>
                <a:cs typeface="Arial"/>
              </a:rPr>
              <a:t>Good practice: </a:t>
            </a:r>
          </a:p>
          <a:p>
            <a:pPr marL="360000"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2000" dirty="0">
                <a:solidFill>
                  <a:srgbClr val="231F20"/>
                </a:solidFill>
                <a:latin typeface="Arial"/>
                <a:cs typeface="Arial"/>
              </a:rPr>
              <a:t>Pay people for their time and expertise </a:t>
            </a:r>
          </a:p>
          <a:p>
            <a:pPr marL="360000"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2000" dirty="0">
                <a:solidFill>
                  <a:srgbClr val="231F20"/>
                </a:solidFill>
                <a:latin typeface="Arial"/>
                <a:cs typeface="Arial"/>
              </a:rPr>
              <a:t>Build accessibility into all engagement activities </a:t>
            </a:r>
          </a:p>
          <a:p>
            <a:pPr marL="360000"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2000" dirty="0">
                <a:solidFill>
                  <a:srgbClr val="231F20"/>
                </a:solidFill>
                <a:latin typeface="Arial"/>
                <a:cs typeface="Arial"/>
              </a:rPr>
              <a:t>Provide appropriate support and information </a:t>
            </a:r>
          </a:p>
          <a:p>
            <a:pPr marL="360000"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2000" dirty="0">
                <a:solidFill>
                  <a:srgbClr val="231F20"/>
                </a:solidFill>
                <a:latin typeface="Arial"/>
                <a:cs typeface="Arial"/>
              </a:rPr>
              <a:t>Explain how input will influence decisions </a:t>
            </a:r>
          </a:p>
          <a:p>
            <a:pPr defTabSz="950400">
              <a:lnSpc>
                <a:spcPts val="2500"/>
              </a:lnSpc>
              <a:spcAft>
                <a:spcPts val="1200"/>
              </a:spcAft>
            </a:pPr>
            <a:endParaRPr lang="en-AU" sz="2000" dirty="0">
              <a:solidFill>
                <a:srgbClr val="231F20"/>
              </a:solidFill>
              <a:latin typeface="Arial"/>
              <a:cs typeface="Arial"/>
            </a:endParaRPr>
          </a:p>
        </p:txBody>
      </p:sp>
      <p:pic>
        <p:nvPicPr>
          <p:cNvPr id="19" name="Graphic 18">
            <a:extLst>
              <a:ext uri="{FF2B5EF4-FFF2-40B4-BE49-F238E27FC236}">
                <a16:creationId xmlns:a16="http://schemas.microsoft.com/office/drawing/2014/main" id="{094A3F71-DFE4-88E5-3D8B-034BE3308BB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a:extLst>
              <a:ext uri="{96DAC541-7B7A-43D3-8B79-37D633B846F1}">
                <asvg:svgBlip xmlns:asvg="http://schemas.microsoft.com/office/drawing/2016/SVG/main" r:embed="rId4"/>
              </a:ext>
            </a:extLst>
          </a:blip>
          <a:stretch>
            <a:fillRect/>
          </a:stretch>
        </p:blipFill>
        <p:spPr>
          <a:xfrm>
            <a:off x="8915425" y="5821200"/>
            <a:ext cx="2750400" cy="666246"/>
          </a:xfrm>
          <a:prstGeom prst="rect">
            <a:avLst/>
          </a:prstGeom>
        </p:spPr>
      </p:pic>
    </p:spTree>
    <p:extLst>
      <p:ext uri="{BB962C8B-B14F-4D97-AF65-F5344CB8AC3E}">
        <p14:creationId xmlns:p14="http://schemas.microsoft.com/office/powerpoint/2010/main" val="1779893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01A39-188A-BFD6-0128-0A17080B21E9}"/>
            </a:ext>
          </a:extLst>
        </p:cNvPr>
        <p:cNvGrpSpPr/>
        <p:nvPr/>
      </p:nvGrpSpPr>
      <p:grpSpPr>
        <a:xfrm>
          <a:off x="0" y="0"/>
          <a:ext cx="0" cy="0"/>
          <a:chOff x="0" y="0"/>
          <a:chExt cx="0" cy="0"/>
        </a:xfrm>
      </p:grpSpPr>
      <p:sp>
        <p:nvSpPr>
          <p:cNvPr id="6" name="object 2">
            <a:extLst>
              <a:ext uri="{FF2B5EF4-FFF2-40B4-BE49-F238E27FC236}">
                <a16:creationId xmlns:a16="http://schemas.microsoft.com/office/drawing/2014/main" id="{3B9A9808-7BF1-625B-FF61-2F9B7826EB8D}"/>
              </a:ext>
            </a:extLst>
          </p:cNvPr>
          <p:cNvSpPr txBox="1">
            <a:spLocks noGrp="1"/>
          </p:cNvSpPr>
          <p:nvPr>
            <p:ph type="title"/>
          </p:nvPr>
        </p:nvSpPr>
        <p:spPr>
          <a:xfrm>
            <a:off x="527300" y="410455"/>
            <a:ext cx="11143749" cy="598434"/>
          </a:xfrm>
          <a:prstGeom prst="rect">
            <a:avLst/>
          </a:prstGeom>
        </p:spPr>
        <p:txBody>
          <a:bodyPr vert="horz" wrap="square" lIns="0" tIns="12700" rIns="0" bIns="0" rtlCol="0">
            <a:spAutoFit/>
          </a:bodyPr>
          <a:lstStyle/>
          <a:p>
            <a:pPr marL="12700">
              <a:lnSpc>
                <a:spcPts val="4500"/>
              </a:lnSpc>
              <a:spcBef>
                <a:spcPts val="100"/>
              </a:spcBef>
            </a:pPr>
            <a:r>
              <a:rPr lang="en-AU" sz="4000" dirty="0">
                <a:latin typeface="VAG Rounded" panose="020B0500000000000000" pitchFamily="34" charset="0"/>
              </a:rPr>
              <a:t>Budgeting for Accessibility and Inclusion</a:t>
            </a:r>
            <a:endParaRPr sz="4000" dirty="0">
              <a:latin typeface="VAG Rounded" panose="020B0500000000000000" pitchFamily="34" charset="0"/>
            </a:endParaRPr>
          </a:p>
        </p:txBody>
      </p:sp>
      <p:sp>
        <p:nvSpPr>
          <p:cNvPr id="7" name="object 4">
            <a:extLst>
              <a:ext uri="{FF2B5EF4-FFF2-40B4-BE49-F238E27FC236}">
                <a16:creationId xmlns:a16="http://schemas.microsoft.com/office/drawing/2014/main" id="{5689B8A8-9033-C58A-7C07-E073670A1B1A}"/>
              </a:ext>
            </a:extLst>
          </p:cNvPr>
          <p:cNvSpPr txBox="1"/>
          <p:nvPr/>
        </p:nvSpPr>
        <p:spPr>
          <a:xfrm>
            <a:off x="527300" y="1412776"/>
            <a:ext cx="9912100" cy="5223289"/>
          </a:xfrm>
          <a:prstGeom prst="rect">
            <a:avLst/>
          </a:prstGeom>
        </p:spPr>
        <p:txBody>
          <a:bodyPr vert="horz" wrap="square" lIns="0" tIns="12700" rIns="0" bIns="0" rtlCol="0">
            <a:spAutoFit/>
          </a:bodyPr>
          <a:lstStyle/>
          <a:p>
            <a:pPr defTabSz="950400">
              <a:lnSpc>
                <a:spcPts val="2500"/>
              </a:lnSpc>
              <a:spcAft>
                <a:spcPts val="1200"/>
              </a:spcAft>
            </a:pPr>
            <a:r>
              <a:rPr lang="en-AU" sz="2000" dirty="0">
                <a:solidFill>
                  <a:srgbClr val="231F20"/>
                </a:solidFill>
                <a:latin typeface="Arial"/>
                <a:cs typeface="Arial"/>
              </a:rPr>
              <a:t>Build inclusion into the budget from the start. Consider costs across three areas:</a:t>
            </a:r>
          </a:p>
          <a:p>
            <a:pPr defTabSz="950400">
              <a:lnSpc>
                <a:spcPts val="2500"/>
              </a:lnSpc>
              <a:spcAft>
                <a:spcPts val="1200"/>
              </a:spcAft>
            </a:pPr>
            <a:r>
              <a:rPr lang="en-AU" sz="2000" b="1" dirty="0">
                <a:solidFill>
                  <a:srgbClr val="231F20"/>
                </a:solidFill>
                <a:latin typeface="Arial"/>
                <a:cs typeface="Arial"/>
              </a:rPr>
              <a:t>Accessible participation</a:t>
            </a:r>
          </a:p>
          <a:p>
            <a:pPr marL="360000"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2000" dirty="0">
                <a:solidFill>
                  <a:srgbClr val="231F20"/>
                </a:solidFill>
                <a:latin typeface="Arial"/>
                <a:cs typeface="Arial"/>
              </a:rPr>
              <a:t>Interpreting, captioning, Easy Read, transport, support people and accessible venues. </a:t>
            </a:r>
          </a:p>
          <a:p>
            <a:pPr defTabSz="950400">
              <a:lnSpc>
                <a:spcPts val="2500"/>
              </a:lnSpc>
              <a:spcAft>
                <a:spcPts val="1200"/>
              </a:spcAft>
            </a:pPr>
            <a:r>
              <a:rPr lang="en-AU" sz="2000" b="1" dirty="0">
                <a:solidFill>
                  <a:srgbClr val="231F20"/>
                </a:solidFill>
                <a:latin typeface="Arial"/>
                <a:cs typeface="Arial"/>
              </a:rPr>
              <a:t>Co-design and lived experience </a:t>
            </a:r>
          </a:p>
          <a:p>
            <a:pPr marL="360000"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2000" dirty="0">
                <a:solidFill>
                  <a:srgbClr val="231F20"/>
                </a:solidFill>
                <a:latin typeface="Arial"/>
                <a:cs typeface="Arial"/>
              </a:rPr>
              <a:t>Payment for time, preparation, facilitation support and accessible engagement. </a:t>
            </a:r>
          </a:p>
          <a:p>
            <a:pPr defTabSz="950400">
              <a:lnSpc>
                <a:spcPts val="2500"/>
              </a:lnSpc>
              <a:spcAft>
                <a:spcPts val="1200"/>
              </a:spcAft>
            </a:pPr>
            <a:r>
              <a:rPr lang="en-AU" sz="2000" b="1" dirty="0">
                <a:solidFill>
                  <a:srgbClr val="231F20"/>
                </a:solidFill>
                <a:latin typeface="Arial"/>
                <a:cs typeface="Arial"/>
              </a:rPr>
              <a:t>Inclusive employment </a:t>
            </a:r>
          </a:p>
          <a:p>
            <a:pPr marL="360000"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2000" dirty="0">
                <a:solidFill>
                  <a:srgbClr val="231F20"/>
                </a:solidFill>
                <a:latin typeface="Arial"/>
                <a:cs typeface="Arial"/>
              </a:rPr>
              <a:t>Accessible recruitment, workplace adjustments, assistive </a:t>
            </a:r>
            <a:br>
              <a:rPr lang="en-AU" sz="2000" dirty="0">
                <a:solidFill>
                  <a:srgbClr val="231F20"/>
                </a:solidFill>
                <a:latin typeface="Arial"/>
                <a:cs typeface="Arial"/>
              </a:rPr>
            </a:br>
            <a:r>
              <a:rPr lang="en-AU" sz="2000" dirty="0">
                <a:solidFill>
                  <a:srgbClr val="231F20"/>
                </a:solidFill>
                <a:latin typeface="Arial"/>
                <a:cs typeface="Arial"/>
              </a:rPr>
              <a:t>technology and flexible work arrangements</a:t>
            </a:r>
          </a:p>
          <a:p>
            <a:pPr defTabSz="950400">
              <a:lnSpc>
                <a:spcPts val="2500"/>
              </a:lnSpc>
              <a:spcAft>
                <a:spcPts val="1200"/>
              </a:spcAft>
            </a:pPr>
            <a:endParaRPr lang="en-AU" sz="2000" dirty="0">
              <a:solidFill>
                <a:srgbClr val="231F20"/>
              </a:solidFill>
              <a:latin typeface="Arial"/>
              <a:cs typeface="Arial"/>
            </a:endParaRPr>
          </a:p>
          <a:p>
            <a:pPr defTabSz="950400">
              <a:lnSpc>
                <a:spcPts val="2500"/>
              </a:lnSpc>
              <a:spcAft>
                <a:spcPts val="1200"/>
              </a:spcAft>
            </a:pPr>
            <a:r>
              <a:rPr lang="en-AU" sz="2000" dirty="0">
                <a:solidFill>
                  <a:srgbClr val="231F20"/>
                </a:solidFill>
                <a:latin typeface="Arial"/>
                <a:cs typeface="Arial"/>
              </a:rPr>
              <a:t>Accessibility isn’t an add-on. It’s part of good project design. </a:t>
            </a:r>
          </a:p>
          <a:p>
            <a:pPr defTabSz="950400">
              <a:lnSpc>
                <a:spcPts val="2500"/>
              </a:lnSpc>
              <a:spcAft>
                <a:spcPts val="1200"/>
              </a:spcAft>
            </a:pPr>
            <a:endParaRPr sz="2000" dirty="0">
              <a:latin typeface="Arial"/>
              <a:cs typeface="Arial"/>
            </a:endParaRPr>
          </a:p>
        </p:txBody>
      </p:sp>
    </p:spTree>
    <p:extLst>
      <p:ext uri="{BB962C8B-B14F-4D97-AF65-F5344CB8AC3E}">
        <p14:creationId xmlns:p14="http://schemas.microsoft.com/office/powerpoint/2010/main" val="1204216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D40CEC-93C0-2B01-3C9E-63567F4F277E}"/>
              </a:ext>
            </a:extLst>
          </p:cNvPr>
          <p:cNvPicPr>
            <a:picLocks noChangeAspect="1"/>
          </p:cNvPicPr>
          <p:nvPr/>
        </p:nvPicPr>
        <p:blipFill>
          <a:blip r:embed="rId3" cstate="print">
            <a:extLst>
              <a:ext uri="{28A0092B-C50C-407E-A947-70E740481C1C}">
                <a14:useLocalDpi xmlns:a14="http://schemas.microsoft.com/office/drawing/2010/main" val="0"/>
              </a:ext>
            </a:extLst>
          </a:blip>
          <a:srcRect l="4806" t="7192" r="40371"/>
          <a:stretch>
            <a:fillRect/>
          </a:stretch>
        </p:blipFill>
        <p:spPr>
          <a:xfrm>
            <a:off x="6528048" y="0"/>
            <a:ext cx="5640368" cy="6858000"/>
          </a:xfrm>
          <a:prstGeom prst="rect">
            <a:avLst/>
          </a:prstGeom>
        </p:spPr>
      </p:pic>
      <p:pic>
        <p:nvPicPr>
          <p:cNvPr id="3" name="Picture 2">
            <a:extLst>
              <a:ext uri="{FF2B5EF4-FFF2-40B4-BE49-F238E27FC236}">
                <a16:creationId xmlns:a16="http://schemas.microsoft.com/office/drawing/2014/main" id="{4F0378D0-528D-A661-25D3-097DD56108D5}"/>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7886700" y="3073400"/>
            <a:ext cx="4305300" cy="3784600"/>
          </a:xfrm>
          <a:prstGeom prst="rect">
            <a:avLst/>
          </a:prstGeom>
        </p:spPr>
      </p:pic>
      <p:sp>
        <p:nvSpPr>
          <p:cNvPr id="5" name="object 4">
            <a:extLst>
              <a:ext uri="{FF2B5EF4-FFF2-40B4-BE49-F238E27FC236}">
                <a16:creationId xmlns:a16="http://schemas.microsoft.com/office/drawing/2014/main" id="{ADE27E76-15F9-CC74-4ABE-1C1DBB379684}"/>
              </a:ext>
            </a:extLst>
          </p:cNvPr>
          <p:cNvSpPr txBox="1"/>
          <p:nvPr/>
        </p:nvSpPr>
        <p:spPr>
          <a:xfrm>
            <a:off x="527300" y="1412776"/>
            <a:ext cx="5280668" cy="2684133"/>
          </a:xfrm>
          <a:prstGeom prst="rect">
            <a:avLst/>
          </a:prstGeom>
        </p:spPr>
        <p:txBody>
          <a:bodyPr vert="horz" wrap="square" lIns="0" tIns="12700" rIns="0" bIns="0" rtlCol="0">
            <a:spAutoFit/>
          </a:bodyPr>
          <a:lstStyle/>
          <a:p>
            <a:pPr marL="360000" indent="-360000" defTabSz="950400">
              <a:lnSpc>
                <a:spcPts val="2500"/>
              </a:lnSpc>
              <a:spcAft>
                <a:spcPts val="1200"/>
              </a:spcAft>
              <a:buBlip>
                <a:blip>
                  <a:extLst>
                    <a:ext uri="{96DAC541-7B7A-43D3-8B79-37D633B846F1}">
                      <asvg:svgBlip xmlns:asvg="http://schemas.microsoft.com/office/drawing/2016/SVG/main" r:embed="rId5"/>
                    </a:ext>
                  </a:extLst>
                </a:blip>
              </a:buBlip>
            </a:pPr>
            <a:r>
              <a:rPr lang="en-AU" sz="2000" dirty="0">
                <a:solidFill>
                  <a:srgbClr val="231F20"/>
                </a:solidFill>
                <a:latin typeface="Arial"/>
                <a:cs typeface="Arial"/>
              </a:rPr>
              <a:t>Strategic thinking </a:t>
            </a:r>
          </a:p>
          <a:p>
            <a:pPr marL="360000" indent="-360000" defTabSz="950400">
              <a:lnSpc>
                <a:spcPts val="2500"/>
              </a:lnSpc>
              <a:spcAft>
                <a:spcPts val="1200"/>
              </a:spcAft>
              <a:buBlip>
                <a:blip>
                  <a:extLst>
                    <a:ext uri="{96DAC541-7B7A-43D3-8B79-37D633B846F1}">
                      <asvg:svgBlip xmlns:asvg="http://schemas.microsoft.com/office/drawing/2016/SVG/main" r:embed="rId5"/>
                    </a:ext>
                  </a:extLst>
                </a:blip>
              </a:buBlip>
            </a:pPr>
            <a:r>
              <a:rPr lang="en-AU" sz="2000" spc="-10" dirty="0">
                <a:solidFill>
                  <a:srgbClr val="231F20"/>
                </a:solidFill>
                <a:latin typeface="Arial"/>
                <a:cs typeface="Arial"/>
              </a:rPr>
              <a:t>Clear community need</a:t>
            </a:r>
          </a:p>
          <a:p>
            <a:pPr marL="360000" indent="-360000" defTabSz="950400">
              <a:lnSpc>
                <a:spcPts val="2500"/>
              </a:lnSpc>
              <a:spcAft>
                <a:spcPts val="1200"/>
              </a:spcAft>
              <a:buBlip>
                <a:blip>
                  <a:extLst>
                    <a:ext uri="{96DAC541-7B7A-43D3-8B79-37D633B846F1}">
                      <asvg:svgBlip xmlns:asvg="http://schemas.microsoft.com/office/drawing/2016/SVG/main" r:embed="rId5"/>
                    </a:ext>
                  </a:extLst>
                </a:blip>
              </a:buBlip>
            </a:pPr>
            <a:r>
              <a:rPr lang="en-AU" sz="2000" spc="-10" dirty="0">
                <a:solidFill>
                  <a:srgbClr val="231F20"/>
                </a:solidFill>
                <a:latin typeface="Arial"/>
                <a:cs typeface="Arial"/>
              </a:rPr>
              <a:t>Strong partnerships </a:t>
            </a:r>
          </a:p>
          <a:p>
            <a:pPr marL="360000" indent="-360000" defTabSz="950400">
              <a:lnSpc>
                <a:spcPts val="2500"/>
              </a:lnSpc>
              <a:spcAft>
                <a:spcPts val="1200"/>
              </a:spcAft>
              <a:buBlip>
                <a:blip>
                  <a:extLst>
                    <a:ext uri="{96DAC541-7B7A-43D3-8B79-37D633B846F1}">
                      <asvg:svgBlip xmlns:asvg="http://schemas.microsoft.com/office/drawing/2016/SVG/main" r:embed="rId5"/>
                    </a:ext>
                  </a:extLst>
                </a:blip>
              </a:buBlip>
            </a:pPr>
            <a:r>
              <a:rPr lang="en-AU" sz="2000" spc="-10" dirty="0">
                <a:solidFill>
                  <a:srgbClr val="231F20"/>
                </a:solidFill>
                <a:latin typeface="Arial"/>
                <a:cs typeface="Arial"/>
              </a:rPr>
              <a:t>Genuine co-design </a:t>
            </a:r>
          </a:p>
          <a:p>
            <a:pPr marL="360000" indent="-360000" defTabSz="950400">
              <a:lnSpc>
                <a:spcPts val="2500"/>
              </a:lnSpc>
              <a:spcAft>
                <a:spcPts val="1200"/>
              </a:spcAft>
              <a:buBlip>
                <a:blip>
                  <a:extLst>
                    <a:ext uri="{96DAC541-7B7A-43D3-8B79-37D633B846F1}">
                      <asvg:svgBlip xmlns:asvg="http://schemas.microsoft.com/office/drawing/2016/SVG/main" r:embed="rId5"/>
                    </a:ext>
                  </a:extLst>
                </a:blip>
              </a:buBlip>
            </a:pPr>
            <a:r>
              <a:rPr lang="en-AU" sz="2000" spc="-10" dirty="0">
                <a:solidFill>
                  <a:srgbClr val="231F20"/>
                </a:solidFill>
                <a:latin typeface="Arial"/>
                <a:cs typeface="Arial"/>
              </a:rPr>
              <a:t>Accessibility and inclusion </a:t>
            </a:r>
          </a:p>
          <a:p>
            <a:pPr marL="360000" indent="-360000" defTabSz="950400">
              <a:lnSpc>
                <a:spcPts val="2500"/>
              </a:lnSpc>
              <a:spcAft>
                <a:spcPts val="1200"/>
              </a:spcAft>
              <a:buBlip>
                <a:blip>
                  <a:extLst>
                    <a:ext uri="{96DAC541-7B7A-43D3-8B79-37D633B846F1}">
                      <asvg:svgBlip xmlns:asvg="http://schemas.microsoft.com/office/drawing/2016/SVG/main" r:embed="rId5"/>
                    </a:ext>
                  </a:extLst>
                </a:blip>
              </a:buBlip>
            </a:pPr>
            <a:r>
              <a:rPr lang="en-AU" sz="2000" spc="-10" dirty="0">
                <a:solidFill>
                  <a:srgbClr val="231F20"/>
                </a:solidFill>
                <a:latin typeface="Arial"/>
                <a:cs typeface="Arial"/>
              </a:rPr>
              <a:t>Long-term impact </a:t>
            </a:r>
            <a:endParaRPr sz="2000" dirty="0">
              <a:latin typeface="Arial"/>
              <a:cs typeface="Arial"/>
            </a:endParaRPr>
          </a:p>
        </p:txBody>
      </p:sp>
      <p:sp>
        <p:nvSpPr>
          <p:cNvPr id="11" name="object 12">
            <a:extLst>
              <a:ext uri="{FF2B5EF4-FFF2-40B4-BE49-F238E27FC236}">
                <a16:creationId xmlns:a16="http://schemas.microsoft.com/office/drawing/2014/main" id="{859B4A6B-4AAF-FC81-8451-E441D3CC373D}"/>
              </a:ext>
            </a:extLst>
          </p:cNvPr>
          <p:cNvSpPr txBox="1">
            <a:spLocks noGrp="1"/>
          </p:cNvSpPr>
          <p:nvPr>
            <p:ph type="title" idx="4294967295"/>
          </p:nvPr>
        </p:nvSpPr>
        <p:spPr>
          <a:xfrm>
            <a:off x="527301" y="410455"/>
            <a:ext cx="6559300" cy="589905"/>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lvl1pPr>
              <a:defRPr>
                <a:latin typeface="+mj-lt"/>
                <a:ea typeface="+mj-ea"/>
                <a:cs typeface="+mj-cs"/>
              </a:defRPr>
            </a:lvl1pPr>
          </a:lstStyle>
          <a:p>
            <a:pPr marL="12700" marR="0" lvl="0" indent="0" algn="l" defTabSz="914400" rtl="0" eaLnBrk="1" fontAlgn="auto" latinLnBrk="0" hangingPunct="1">
              <a:lnSpc>
                <a:spcPts val="4500"/>
              </a:lnSpc>
              <a:spcBef>
                <a:spcPts val="100"/>
              </a:spcBef>
              <a:spcAft>
                <a:spcPts val="0"/>
              </a:spcAft>
              <a:buClrTx/>
              <a:buSzTx/>
              <a:buFontTx/>
              <a:buNone/>
              <a:tabLst/>
              <a:defRPr/>
            </a:pPr>
            <a:r>
              <a:rPr kumimoji="0" lang="en-AU" sz="4000" b="1" i="0" u="none" strike="noStrike" kern="1200" cap="none" spc="0" normalizeH="0" baseline="0" noProof="0" dirty="0">
                <a:ln>
                  <a:noFill/>
                </a:ln>
                <a:solidFill>
                  <a:srgbClr val="005496"/>
                </a:solidFill>
                <a:effectLst/>
                <a:uLnTx/>
                <a:uFillTx/>
                <a:latin typeface="VAG Rounded" panose="020B0500000000000000" pitchFamily="34" charset="0"/>
                <a:ea typeface="+mj-ea"/>
                <a:cs typeface="+mj-cs"/>
              </a:rPr>
              <a:t>Key Takeaways</a:t>
            </a:r>
          </a:p>
        </p:txBody>
      </p:sp>
    </p:spTree>
    <p:extLst>
      <p:ext uri="{BB962C8B-B14F-4D97-AF65-F5344CB8AC3E}">
        <p14:creationId xmlns:p14="http://schemas.microsoft.com/office/powerpoint/2010/main" val="2646868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0DFB8-0856-BF99-B440-78884EE8803C}"/>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4577FBBA-616A-A4EC-2007-98F6A2E914D5}"/>
              </a:ext>
            </a:extLst>
          </p:cNvPr>
          <p:cNvSpPr txBox="1">
            <a:spLocks noGrp="1"/>
          </p:cNvSpPr>
          <p:nvPr>
            <p:ph type="title"/>
          </p:nvPr>
        </p:nvSpPr>
        <p:spPr>
          <a:xfrm>
            <a:off x="512765" y="530158"/>
            <a:ext cx="9759699" cy="594586"/>
          </a:xfrm>
          <a:prstGeom prst="rect">
            <a:avLst/>
          </a:prstGeom>
        </p:spPr>
        <p:txBody>
          <a:bodyPr vert="horz" wrap="square" lIns="0" tIns="12700" rIns="0" bIns="0" rtlCol="0">
            <a:spAutoFit/>
          </a:bodyPr>
          <a:lstStyle/>
          <a:p>
            <a:pPr marL="12700">
              <a:lnSpc>
                <a:spcPts val="4500"/>
              </a:lnSpc>
              <a:spcBef>
                <a:spcPts val="100"/>
              </a:spcBef>
            </a:pPr>
            <a:r>
              <a:rPr lang="en-US" sz="4000" dirty="0"/>
              <a:t>Contact us  </a:t>
            </a:r>
            <a:endParaRPr sz="4000" dirty="0"/>
          </a:p>
        </p:txBody>
      </p:sp>
      <p:sp>
        <p:nvSpPr>
          <p:cNvPr id="4" name="object 4">
            <a:extLst>
              <a:ext uri="{FF2B5EF4-FFF2-40B4-BE49-F238E27FC236}">
                <a16:creationId xmlns:a16="http://schemas.microsoft.com/office/drawing/2014/main" id="{213898C7-785A-31B3-C6C1-ECA481D01562}"/>
              </a:ext>
            </a:extLst>
          </p:cNvPr>
          <p:cNvSpPr txBox="1"/>
          <p:nvPr/>
        </p:nvSpPr>
        <p:spPr>
          <a:xfrm>
            <a:off x="609600" y="1752600"/>
            <a:ext cx="9912100" cy="5531066"/>
          </a:xfrm>
          <a:prstGeom prst="rect">
            <a:avLst/>
          </a:prstGeom>
        </p:spPr>
        <p:txBody>
          <a:bodyPr vert="horz" wrap="square" lIns="0" tIns="12700" rIns="0" bIns="0" rtlCol="0">
            <a:spAutoFit/>
          </a:bodyPr>
          <a:lstStyle/>
          <a:p>
            <a:pPr marL="360000" marR="0" lvl="0" indent="-360000" defTabSz="950400" eaLnBrk="1" fontAlgn="auto" latinLnBrk="0" hangingPunct="1">
              <a:lnSpc>
                <a:spcPts val="2500"/>
              </a:lnSpc>
              <a:spcBef>
                <a:spcPts val="0"/>
              </a:spcBef>
              <a:spcAft>
                <a:spcPts val="1200"/>
              </a:spcAft>
              <a:buClrTx/>
              <a:buSzTx/>
              <a:buFontTx/>
              <a:buBlip>
                <a:blip>
                  <a:extLst>
                    <a:ext uri="{96DAC541-7B7A-43D3-8B79-37D633B846F1}">
                      <asvg:svgBlip xmlns:asvg="http://schemas.microsoft.com/office/drawing/2016/SVG/main" r:embed="rId3"/>
                    </a:ext>
                  </a:extLst>
                </a:blip>
              </a:buBlip>
              <a:tabLst/>
              <a:defRPr/>
            </a:pPr>
            <a:r>
              <a:rPr kumimoji="0" lang="en-AU" sz="2000" b="0" i="0" u="none" strike="noStrike" kern="0" cap="none" spc="0" normalizeH="0" baseline="0" noProof="0" dirty="0">
                <a:ln>
                  <a:noFill/>
                </a:ln>
                <a:solidFill>
                  <a:srgbClr val="231F20"/>
                </a:solidFill>
                <a:effectLst/>
                <a:uLnTx/>
                <a:uFillTx/>
                <a:latin typeface="Arial"/>
                <a:cs typeface="Arial"/>
              </a:rPr>
              <a:t>Telephone: 1800 422 015</a:t>
            </a:r>
          </a:p>
          <a:p>
            <a:pPr marL="360000" marR="0" lvl="0" indent="-360000" defTabSz="950400" eaLnBrk="1" fontAlgn="auto" latinLnBrk="0" hangingPunct="1">
              <a:lnSpc>
                <a:spcPts val="2500"/>
              </a:lnSpc>
              <a:spcBef>
                <a:spcPts val="0"/>
              </a:spcBef>
              <a:spcAft>
                <a:spcPts val="1200"/>
              </a:spcAft>
              <a:buClrTx/>
              <a:buSzTx/>
              <a:buFontTx/>
              <a:buBlip>
                <a:blip>
                  <a:extLst>
                    <a:ext uri="{96DAC541-7B7A-43D3-8B79-37D633B846F1}">
                      <asvg:svgBlip xmlns:asvg="http://schemas.microsoft.com/office/drawing/2016/SVG/main" r:embed="rId3"/>
                    </a:ext>
                  </a:extLst>
                </a:blip>
              </a:buBlip>
              <a:tabLst/>
              <a:defRPr/>
            </a:pPr>
            <a:r>
              <a:rPr kumimoji="0" lang="en-AU" sz="2000" b="0" i="0" u="none" strike="noStrike" kern="0" cap="none" spc="0" normalizeH="0" baseline="0" noProof="0" dirty="0">
                <a:ln>
                  <a:noFill/>
                </a:ln>
                <a:solidFill>
                  <a:srgbClr val="231F20"/>
                </a:solidFill>
                <a:effectLst/>
                <a:uLnTx/>
                <a:uFillTx/>
                <a:latin typeface="Arial"/>
                <a:cs typeface="Arial"/>
              </a:rPr>
              <a:t>TTY: 1800 422 016</a:t>
            </a:r>
          </a:p>
          <a:p>
            <a:pPr marL="360000" marR="0" lvl="0" indent="-360000" defTabSz="950400" eaLnBrk="1" fontAlgn="auto" latinLnBrk="0" hangingPunct="1">
              <a:lnSpc>
                <a:spcPts val="2500"/>
              </a:lnSpc>
              <a:spcBef>
                <a:spcPts val="0"/>
              </a:spcBef>
              <a:spcAft>
                <a:spcPts val="1200"/>
              </a:spcAft>
              <a:buClrTx/>
              <a:buSzTx/>
              <a:buFontTx/>
              <a:buBlip>
                <a:blip>
                  <a:extLst>
                    <a:ext uri="{96DAC541-7B7A-43D3-8B79-37D633B846F1}">
                      <asvg:svgBlip xmlns:asvg="http://schemas.microsoft.com/office/drawing/2016/SVG/main" r:embed="rId3"/>
                    </a:ext>
                  </a:extLst>
                </a:blip>
              </a:buBlip>
              <a:tabLst/>
              <a:defRPr/>
            </a:pPr>
            <a:r>
              <a:rPr kumimoji="0" lang="en-AU" sz="2000" b="0" i="0" u="none" strike="noStrike" kern="0" cap="none" spc="0" normalizeH="0" baseline="0" noProof="0" dirty="0">
                <a:ln>
                  <a:noFill/>
                </a:ln>
                <a:solidFill>
                  <a:srgbClr val="231F20"/>
                </a:solidFill>
                <a:effectLst/>
                <a:uLnTx/>
                <a:uFillTx/>
                <a:latin typeface="Arial"/>
                <a:cs typeface="Arial"/>
              </a:rPr>
              <a:t>NRS: 1800 555 677</a:t>
            </a:r>
          </a:p>
          <a:p>
            <a:pPr marL="360000" marR="0" lvl="0" indent="-360000" defTabSz="950400" eaLnBrk="1" fontAlgn="auto" latinLnBrk="0" hangingPunct="1">
              <a:lnSpc>
                <a:spcPts val="2500"/>
              </a:lnSpc>
              <a:spcBef>
                <a:spcPts val="0"/>
              </a:spcBef>
              <a:spcAft>
                <a:spcPts val="1200"/>
              </a:spcAft>
              <a:buClrTx/>
              <a:buSzTx/>
              <a:buFontTx/>
              <a:buBlip>
                <a:blip>
                  <a:extLst>
                    <a:ext uri="{96DAC541-7B7A-43D3-8B79-37D633B846F1}">
                      <asvg:svgBlip xmlns:asvg="http://schemas.microsoft.com/office/drawing/2016/SVG/main" r:embed="rId3"/>
                    </a:ext>
                  </a:extLst>
                </a:blip>
              </a:buBlip>
              <a:tabLst/>
              <a:defRPr/>
            </a:pPr>
            <a:r>
              <a:rPr kumimoji="0" lang="en-AU" sz="2000" b="0" i="0" u="none" strike="noStrike" kern="0" cap="none" spc="0" normalizeH="0" baseline="0" noProof="0" dirty="0">
                <a:ln>
                  <a:noFill/>
                </a:ln>
                <a:solidFill>
                  <a:srgbClr val="231F20"/>
                </a:solidFill>
                <a:effectLst/>
                <a:uLnTx/>
                <a:uFillTx/>
                <a:latin typeface="Arial"/>
                <a:cs typeface="Arial"/>
              </a:rPr>
              <a:t>TIS: 13 14 50</a:t>
            </a:r>
          </a:p>
          <a:p>
            <a:pPr marL="360000" marR="0" lvl="0" indent="-360000" defTabSz="950400" eaLnBrk="1" fontAlgn="auto" latinLnBrk="0" hangingPunct="1">
              <a:lnSpc>
                <a:spcPts val="2500"/>
              </a:lnSpc>
              <a:spcBef>
                <a:spcPts val="0"/>
              </a:spcBef>
              <a:spcAft>
                <a:spcPts val="1200"/>
              </a:spcAft>
              <a:buClrTx/>
              <a:buSzTx/>
              <a:buFontTx/>
              <a:buBlip>
                <a:blip>
                  <a:extLst>
                    <a:ext uri="{96DAC541-7B7A-43D3-8B79-37D633B846F1}">
                      <asvg:svgBlip xmlns:asvg="http://schemas.microsoft.com/office/drawing/2016/SVG/main" r:embed="rId3"/>
                    </a:ext>
                  </a:extLst>
                </a:blip>
              </a:buBlip>
              <a:tabLst/>
              <a:defRPr/>
            </a:pPr>
            <a:r>
              <a:rPr kumimoji="0" lang="en-AU" sz="2000" b="0" i="0" u="none" strike="noStrike" kern="0" cap="none" spc="0" normalizeH="0" baseline="0" noProof="0" dirty="0">
                <a:ln>
                  <a:noFill/>
                </a:ln>
                <a:solidFill>
                  <a:srgbClr val="231F20"/>
                </a:solidFill>
                <a:effectLst/>
                <a:uLnTx/>
                <a:uFillTx/>
                <a:latin typeface="Arial"/>
                <a:cs typeface="Arial"/>
              </a:rPr>
              <a:t>Fax: 02 9318 1372</a:t>
            </a:r>
          </a:p>
          <a:p>
            <a:pPr marL="360000" marR="0" lvl="0" indent="-360000" defTabSz="950400" eaLnBrk="1" fontAlgn="auto" latinLnBrk="0" hangingPunct="1">
              <a:lnSpc>
                <a:spcPts val="2500"/>
              </a:lnSpc>
              <a:spcBef>
                <a:spcPts val="0"/>
              </a:spcBef>
              <a:spcAft>
                <a:spcPts val="1200"/>
              </a:spcAft>
              <a:buClrTx/>
              <a:buSzTx/>
              <a:buFontTx/>
              <a:buBlip>
                <a:blip>
                  <a:extLst>
                    <a:ext uri="{96DAC541-7B7A-43D3-8B79-37D633B846F1}">
                      <asvg:svgBlip xmlns:asvg="http://schemas.microsoft.com/office/drawing/2016/SVG/main" r:embed="rId3"/>
                    </a:ext>
                  </a:extLst>
                </a:blip>
              </a:buBlip>
              <a:tabLst/>
              <a:defRPr/>
            </a:pPr>
            <a:endParaRPr kumimoji="0" lang="en-AU" sz="2000" b="0" i="0" u="none" strike="noStrike" kern="0" cap="none" spc="0" normalizeH="0" baseline="0" noProof="0" dirty="0">
              <a:ln>
                <a:noFill/>
              </a:ln>
              <a:solidFill>
                <a:srgbClr val="231F20"/>
              </a:solidFill>
              <a:effectLst/>
              <a:uLnTx/>
              <a:uFillTx/>
              <a:latin typeface="Arial"/>
              <a:cs typeface="Arial"/>
              <a:hlinkClick r:id="rId4">
                <a:extLst>
                  <a:ext uri="{A12FA001-AC4F-418D-AE19-62706E023703}">
                    <ahyp:hlinkClr xmlns:ahyp="http://schemas.microsoft.com/office/drawing/2018/hyperlinkcolor" val="tx"/>
                  </a:ext>
                </a:extLst>
              </a:hlinkClick>
            </a:endParaRPr>
          </a:p>
          <a:p>
            <a:pPr marL="360000" marR="0" lvl="0" indent="-360000" defTabSz="950400" eaLnBrk="1" fontAlgn="auto" latinLnBrk="0" hangingPunct="1">
              <a:lnSpc>
                <a:spcPts val="2500"/>
              </a:lnSpc>
              <a:spcBef>
                <a:spcPts val="0"/>
              </a:spcBef>
              <a:spcAft>
                <a:spcPts val="1200"/>
              </a:spcAft>
              <a:buClrTx/>
              <a:buSzTx/>
              <a:buFontTx/>
              <a:buBlip>
                <a:blip>
                  <a:extLst>
                    <a:ext uri="{96DAC541-7B7A-43D3-8B79-37D633B846F1}">
                      <asvg:svgBlip xmlns:asvg="http://schemas.microsoft.com/office/drawing/2016/SVG/main" r:embed="rId3"/>
                    </a:ext>
                  </a:extLst>
                </a:blip>
              </a:buBlip>
              <a:tabLst/>
              <a:defRPr/>
            </a:pPr>
            <a:r>
              <a:rPr kumimoji="0" lang="en-AU" sz="2000" b="0" i="0" u="none" strike="noStrike" kern="0" cap="none" spc="-10" normalizeH="0" baseline="0" noProof="0" dirty="0">
                <a:ln>
                  <a:noFill/>
                </a:ln>
                <a:solidFill>
                  <a:srgbClr val="231F20"/>
                </a:solidFill>
                <a:effectLst/>
                <a:uLnTx/>
                <a:uFillTx/>
                <a:latin typeface="Arial"/>
                <a:cs typeface="Arial"/>
                <a:hlinkClick r:id="rId5"/>
              </a:rPr>
              <a:t>training@pwd.org.au</a:t>
            </a:r>
            <a:r>
              <a:rPr kumimoji="0" lang="en-AU" sz="2000" b="0" i="0" u="none" strike="noStrike" kern="0" cap="none" spc="-10" normalizeH="0" baseline="0" noProof="0" dirty="0">
                <a:ln>
                  <a:noFill/>
                </a:ln>
                <a:solidFill>
                  <a:srgbClr val="231F20"/>
                </a:solidFill>
                <a:effectLst/>
                <a:uLnTx/>
                <a:uFillTx/>
                <a:latin typeface="Arial"/>
                <a:cs typeface="Arial"/>
              </a:rPr>
              <a:t> </a:t>
            </a:r>
            <a:endParaRPr kumimoji="0" lang="en-AU" sz="2000" b="0" i="0" u="none" strike="noStrike" kern="0" cap="none" spc="0" normalizeH="0" baseline="0" noProof="0" dirty="0">
              <a:ln>
                <a:noFill/>
              </a:ln>
              <a:solidFill>
                <a:srgbClr val="231F20"/>
              </a:solidFill>
              <a:effectLst/>
              <a:uLnTx/>
              <a:uFillTx/>
              <a:latin typeface="Arial"/>
              <a:cs typeface="Arial"/>
              <a:hlinkClick r:id="rId4">
                <a:extLst>
                  <a:ext uri="{A12FA001-AC4F-418D-AE19-62706E023703}">
                    <ahyp:hlinkClr xmlns:ahyp="http://schemas.microsoft.com/office/drawing/2018/hyperlinkcolor" val="tx"/>
                  </a:ext>
                </a:extLst>
              </a:hlinkClick>
            </a:endParaRPr>
          </a:p>
          <a:p>
            <a:pPr marL="360000" marR="0" lvl="0" indent="-360000" defTabSz="950400" eaLnBrk="1" fontAlgn="auto" latinLnBrk="0" hangingPunct="1">
              <a:lnSpc>
                <a:spcPts val="2500"/>
              </a:lnSpc>
              <a:spcBef>
                <a:spcPts val="0"/>
              </a:spcBef>
              <a:spcAft>
                <a:spcPts val="1200"/>
              </a:spcAft>
              <a:buClrTx/>
              <a:buSzTx/>
              <a:buFontTx/>
              <a:buBlip>
                <a:blip>
                  <a:extLst>
                    <a:ext uri="{96DAC541-7B7A-43D3-8B79-37D633B846F1}">
                      <asvg:svgBlip xmlns:asvg="http://schemas.microsoft.com/office/drawing/2016/SVG/main" r:embed="rId3"/>
                    </a:ext>
                  </a:extLst>
                </a:blip>
              </a:buBlip>
              <a:tabLst/>
              <a:defRPr/>
            </a:pPr>
            <a:r>
              <a:rPr kumimoji="0" lang="en-AU" sz="2000" b="0" i="0" u="none" strike="noStrike" kern="0" cap="none" spc="0" normalizeH="0" baseline="0" noProof="0" dirty="0">
                <a:ln>
                  <a:noFill/>
                </a:ln>
                <a:solidFill>
                  <a:srgbClr val="231F20"/>
                </a:solidFill>
                <a:effectLst/>
                <a:uLnTx/>
                <a:uFillTx/>
                <a:latin typeface="Arial"/>
                <a:cs typeface="Arial"/>
                <a:hlinkClick r:id="rId4">
                  <a:extLst>
                    <a:ext uri="{A12FA001-AC4F-418D-AE19-62706E023703}">
                      <ahyp:hlinkClr xmlns:ahyp="http://schemas.microsoft.com/office/drawing/2018/hyperlinkcolor" val="tx"/>
                    </a:ext>
                  </a:extLst>
                </a:hlinkClick>
              </a:rPr>
              <a:t>www.pwd.org.au</a:t>
            </a:r>
            <a:r>
              <a:rPr kumimoji="0" lang="en-AU" sz="2000" b="0" i="0" u="none" strike="noStrike" kern="0" cap="none" spc="0" normalizeH="0" baseline="0" noProof="0" dirty="0">
                <a:ln>
                  <a:noFill/>
                </a:ln>
                <a:solidFill>
                  <a:srgbClr val="231F20"/>
                </a:solidFill>
                <a:effectLst/>
                <a:uLnTx/>
                <a:uFillTx/>
                <a:latin typeface="Arial"/>
                <a:cs typeface="Arial"/>
              </a:rPr>
              <a:t>   </a:t>
            </a:r>
          </a:p>
          <a:p>
            <a:pPr marL="360000" marR="0" lvl="0" indent="-360000" defTabSz="950400" eaLnBrk="1" fontAlgn="auto" latinLnBrk="0" hangingPunct="1">
              <a:lnSpc>
                <a:spcPts val="2500"/>
              </a:lnSpc>
              <a:spcBef>
                <a:spcPts val="0"/>
              </a:spcBef>
              <a:spcAft>
                <a:spcPts val="1200"/>
              </a:spcAft>
              <a:buClrTx/>
              <a:buSzTx/>
              <a:buFontTx/>
              <a:buBlip>
                <a:blip>
                  <a:extLst>
                    <a:ext uri="{96DAC541-7B7A-43D3-8B79-37D633B846F1}">
                      <asvg:svgBlip xmlns:asvg="http://schemas.microsoft.com/office/drawing/2016/SVG/main" r:embed="rId3"/>
                    </a:ext>
                  </a:extLst>
                </a:blip>
              </a:buBlip>
              <a:tabLst/>
              <a:defRPr/>
            </a:pPr>
            <a:r>
              <a:rPr kumimoji="0" lang="en-AU" sz="2000" b="0" i="0" u="none" strike="noStrike" kern="0" cap="none" spc="0" normalizeH="0" baseline="0" noProof="0" dirty="0">
                <a:ln>
                  <a:noFill/>
                </a:ln>
                <a:solidFill>
                  <a:srgbClr val="231F20"/>
                </a:solidFill>
                <a:effectLst/>
                <a:uLnTx/>
                <a:uFillTx/>
                <a:latin typeface="Arial"/>
                <a:cs typeface="Arial"/>
                <a:hlinkClick r:id="rId6"/>
              </a:rPr>
              <a:t>https://pwda.smartersoft.io/intakeform</a:t>
            </a:r>
            <a:r>
              <a:rPr kumimoji="0" lang="en-AU" sz="2000" b="0" i="0" u="none" strike="noStrike" kern="0" cap="none" spc="0" normalizeH="0" baseline="0" noProof="0" dirty="0">
                <a:ln>
                  <a:noFill/>
                </a:ln>
                <a:solidFill>
                  <a:srgbClr val="231F20"/>
                </a:solidFill>
                <a:effectLst/>
                <a:uLnTx/>
                <a:uFillTx/>
                <a:latin typeface="Arial"/>
                <a:cs typeface="Arial"/>
              </a:rPr>
              <a:t> </a:t>
            </a:r>
          </a:p>
          <a:p>
            <a:pPr marL="360000" marR="975994" lvl="0" indent="-360000" defTabSz="950400" eaLnBrk="1" fontAlgn="auto" latinLnBrk="0" hangingPunct="1">
              <a:lnSpc>
                <a:spcPts val="2500"/>
              </a:lnSpc>
              <a:spcBef>
                <a:spcPts val="0"/>
              </a:spcBef>
              <a:spcAft>
                <a:spcPts val="1200"/>
              </a:spcAft>
              <a:buClrTx/>
              <a:buSzTx/>
              <a:buFontTx/>
              <a:buBlip>
                <a:blip>
                  <a:extLst>
                    <a:ext uri="{96DAC541-7B7A-43D3-8B79-37D633B846F1}">
                      <asvg:svgBlip xmlns:asvg="http://schemas.microsoft.com/office/drawing/2016/SVG/main" r:embed="rId3"/>
                    </a:ext>
                  </a:extLst>
                </a:blip>
              </a:buBlip>
              <a:tabLst/>
              <a:defRPr/>
            </a:pPr>
            <a:endParaRPr kumimoji="0" lang="en-AU" sz="2000" b="0" i="0" u="none" strike="noStrike" kern="0" cap="none" spc="-10" normalizeH="0" baseline="0" noProof="0" dirty="0">
              <a:ln>
                <a:noFill/>
              </a:ln>
              <a:solidFill>
                <a:srgbClr val="231F20"/>
              </a:solidFill>
              <a:effectLst/>
              <a:uLnTx/>
              <a:uFillTx/>
              <a:latin typeface="Arial"/>
              <a:cs typeface="Arial"/>
            </a:endParaRPr>
          </a:p>
          <a:p>
            <a:pPr marL="360000" marR="975994" lvl="0" indent="-360000" defTabSz="950400" eaLnBrk="1" fontAlgn="auto" latinLnBrk="0" hangingPunct="1">
              <a:lnSpc>
                <a:spcPts val="2500"/>
              </a:lnSpc>
              <a:spcBef>
                <a:spcPts val="0"/>
              </a:spcBef>
              <a:spcAft>
                <a:spcPts val="1200"/>
              </a:spcAft>
              <a:buClrTx/>
              <a:buSzTx/>
              <a:buFontTx/>
              <a:buBlip>
                <a:blip>
                  <a:extLst>
                    <a:ext uri="{96DAC541-7B7A-43D3-8B79-37D633B846F1}">
                      <asvg:svgBlip xmlns:asvg="http://schemas.microsoft.com/office/drawing/2016/SVG/main" r:embed="rId3"/>
                    </a:ext>
                  </a:extLst>
                </a:blip>
              </a:buBlip>
              <a:tabLst/>
              <a:defRPr/>
            </a:pPr>
            <a:endParaRPr kumimoji="0" lang="en-AU" sz="2000" b="0" i="0" u="none" strike="noStrike" kern="0" cap="none" spc="-10" normalizeH="0" baseline="0" noProof="0" dirty="0">
              <a:ln>
                <a:noFill/>
              </a:ln>
              <a:solidFill>
                <a:srgbClr val="231F20"/>
              </a:solidFill>
              <a:effectLst/>
              <a:uLnTx/>
              <a:uFillTx/>
              <a:latin typeface="Arial"/>
              <a:cs typeface="Arial"/>
            </a:endParaRPr>
          </a:p>
          <a:p>
            <a:pPr marL="360000" marR="975994" lvl="0" indent="-360000" defTabSz="950400" eaLnBrk="1" fontAlgn="auto" latinLnBrk="0" hangingPunct="1">
              <a:lnSpc>
                <a:spcPts val="2500"/>
              </a:lnSpc>
              <a:spcBef>
                <a:spcPts val="0"/>
              </a:spcBef>
              <a:spcAft>
                <a:spcPts val="1200"/>
              </a:spcAft>
              <a:buClrTx/>
              <a:buSzTx/>
              <a:buFontTx/>
              <a:buBlip>
                <a:blip>
                  <a:extLst>
                    <a:ext uri="{96DAC541-7B7A-43D3-8B79-37D633B846F1}">
                      <asvg:svgBlip xmlns:asvg="http://schemas.microsoft.com/office/drawing/2016/SVG/main" r:embed="rId3"/>
                    </a:ext>
                  </a:extLst>
                </a:blip>
              </a:buBlip>
              <a:tabLst/>
              <a:defRPr/>
            </a:pPr>
            <a:endParaRPr kumimoji="0" sz="2000" b="0" i="0" u="none" strike="noStrike" kern="0" cap="none" spc="0" normalizeH="0" baseline="0" noProof="0" dirty="0">
              <a:ln>
                <a:noFill/>
              </a:ln>
              <a:solidFill>
                <a:sysClr val="windowText" lastClr="000000"/>
              </a:solidFill>
              <a:effectLst/>
              <a:uLnTx/>
              <a:uFillTx/>
              <a:latin typeface="Arial"/>
              <a:cs typeface="Arial"/>
            </a:endParaRPr>
          </a:p>
        </p:txBody>
      </p:sp>
      <p:pic>
        <p:nvPicPr>
          <p:cNvPr id="19" name="Graphic 18">
            <a:extLst>
              <a:ext uri="{FF2B5EF4-FFF2-40B4-BE49-F238E27FC236}">
                <a16:creationId xmlns:a16="http://schemas.microsoft.com/office/drawing/2014/main" id="{0B823EB5-C7B8-BA1E-EEE3-7211BB5AE794}"/>
              </a:ext>
            </a:extLst>
          </p:cNvPr>
          <p:cNvPicPr>
            <a:picLocks noGrp="1" noRot="1" noChangeAspect="1" noMove="1" noResize="1" noEditPoints="1" noAdjustHandles="1" noChangeArrowheads="1" noChangeShapeType="1" noCrop="1"/>
          </p:cNvPicPr>
          <p:nvPr/>
        </p:nvPicPr>
        <p:blipFill>
          <a:blip>
            <a:extLst>
              <a:ext uri="{96DAC541-7B7A-43D3-8B79-37D633B846F1}">
                <asvg:svgBlip xmlns:asvg="http://schemas.microsoft.com/office/drawing/2016/SVG/main" r:embed="rId7"/>
              </a:ext>
            </a:extLst>
          </a:blip>
          <a:stretch>
            <a:fillRect/>
          </a:stretch>
        </p:blipFill>
        <p:spPr>
          <a:xfrm>
            <a:off x="8915425" y="5821200"/>
            <a:ext cx="2750400" cy="666246"/>
          </a:xfrm>
          <a:prstGeom prst="rect">
            <a:avLst/>
          </a:prstGeom>
        </p:spPr>
      </p:pic>
      <p:pic>
        <p:nvPicPr>
          <p:cNvPr id="3" name="Picture 2">
            <a:extLst>
              <a:ext uri="{FF2B5EF4-FFF2-40B4-BE49-F238E27FC236}">
                <a16:creationId xmlns:a16="http://schemas.microsoft.com/office/drawing/2014/main" id="{19FBD155-14D2-2BCC-19E8-1CA37858401E}"/>
              </a:ext>
            </a:extLst>
          </p:cNvPr>
          <p:cNvPicPr>
            <a:picLocks noChangeAspect="1"/>
          </p:cNvPicPr>
          <p:nvPr/>
        </p:nvPicPr>
        <p:blipFill>
          <a:blip r:embed="rId8"/>
          <a:stretch>
            <a:fillRect/>
          </a:stretch>
        </p:blipFill>
        <p:spPr>
          <a:xfrm>
            <a:off x="6517106" y="1451811"/>
            <a:ext cx="3288565" cy="3278289"/>
          </a:xfrm>
          <a:prstGeom prst="rect">
            <a:avLst/>
          </a:prstGeom>
        </p:spPr>
      </p:pic>
      <p:sp>
        <p:nvSpPr>
          <p:cNvPr id="5" name="TextBox 4">
            <a:extLst>
              <a:ext uri="{FF2B5EF4-FFF2-40B4-BE49-F238E27FC236}">
                <a16:creationId xmlns:a16="http://schemas.microsoft.com/office/drawing/2014/main" id="{60DAE495-DFB7-0920-69D1-AD40E03F00AC}"/>
              </a:ext>
            </a:extLst>
          </p:cNvPr>
          <p:cNvSpPr txBox="1"/>
          <p:nvPr/>
        </p:nvSpPr>
        <p:spPr>
          <a:xfrm>
            <a:off x="6703275" y="1137456"/>
            <a:ext cx="313142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5496"/>
                </a:solidFill>
                <a:effectLst/>
                <a:uLnTx/>
                <a:uFillTx/>
                <a:latin typeface="VAG Rounded Std"/>
                <a:ea typeface="+mj-ea"/>
              </a:rPr>
              <a:t>Information Request Form</a:t>
            </a:r>
            <a:endParaRPr kumimoji="0" lang="en-AU" sz="2000" b="0" i="0" u="none" strike="noStrike" kern="0" cap="none" spc="0" normalizeH="0" baseline="0" noProof="0" dirty="0">
              <a:ln>
                <a:noFill/>
              </a:ln>
              <a:solidFill>
                <a:srgbClr val="005496"/>
              </a:solidFill>
              <a:effectLst/>
              <a:uLnTx/>
              <a:uFillTx/>
              <a:latin typeface="VAG Rounded Std"/>
              <a:ea typeface="+mj-ea"/>
            </a:endParaRPr>
          </a:p>
        </p:txBody>
      </p:sp>
    </p:spTree>
    <p:extLst>
      <p:ext uri="{BB962C8B-B14F-4D97-AF65-F5344CB8AC3E}">
        <p14:creationId xmlns:p14="http://schemas.microsoft.com/office/powerpoint/2010/main" val="9115831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C394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13B6E-D653-921E-11FA-9322F5E4BA41}"/>
              </a:ext>
            </a:extLst>
          </p:cNvPr>
          <p:cNvSpPr>
            <a:spLocks noGrp="1"/>
          </p:cNvSpPr>
          <p:nvPr>
            <p:ph type="ctrTitle"/>
          </p:nvPr>
        </p:nvSpPr>
        <p:spPr/>
        <p:txBody>
          <a:bodyPr>
            <a:normAutofit/>
          </a:bodyPr>
          <a:lstStyle/>
          <a:p>
            <a:r>
              <a:rPr lang="en-US" sz="7200" dirty="0"/>
              <a:t>Successful grant writing</a:t>
            </a:r>
          </a:p>
        </p:txBody>
      </p:sp>
      <p:sp>
        <p:nvSpPr>
          <p:cNvPr id="3" name="Subtitle 2">
            <a:extLst>
              <a:ext uri="{FF2B5EF4-FFF2-40B4-BE49-F238E27FC236}">
                <a16:creationId xmlns:a16="http://schemas.microsoft.com/office/drawing/2014/main" id="{BACF3A17-F60A-43ED-D78D-8CA7F4E8E267}"/>
              </a:ext>
            </a:extLst>
          </p:cNvPr>
          <p:cNvSpPr>
            <a:spLocks noGrp="1"/>
          </p:cNvSpPr>
          <p:nvPr>
            <p:ph type="subTitle" idx="1"/>
          </p:nvPr>
        </p:nvSpPr>
        <p:spPr/>
        <p:txBody>
          <a:bodyPr/>
          <a:lstStyle/>
          <a:p>
            <a:r>
              <a:rPr lang="en-AU" dirty="0"/>
              <a:t>17 June 2026</a:t>
            </a:r>
          </a:p>
        </p:txBody>
      </p:sp>
    </p:spTree>
    <p:extLst>
      <p:ext uri="{BB962C8B-B14F-4D97-AF65-F5344CB8AC3E}">
        <p14:creationId xmlns:p14="http://schemas.microsoft.com/office/powerpoint/2010/main" val="192470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Slide 2&#10;Title: Acknowledgement of Country &#10;The NDRP acknowledges the traditional custodians of Country throughout Australia. The peoples on whose land we live and work, have lived on and cared for Country for thousands of generations, and this land has never been ceded. We pay our respects to them and their cultures, and to Elders past and present.&#10;">
            <a:extLst>
              <a:ext uri="{FF2B5EF4-FFF2-40B4-BE49-F238E27FC236}">
                <a16:creationId xmlns:a16="http://schemas.microsoft.com/office/drawing/2014/main" id="{28E3478C-AF89-5B18-08CB-DBF77C562EA1}"/>
              </a:ext>
              <a:ext uri="{C183D7F6-B498-43B3-948B-1728B52AA6E4}">
                <adec:decorative xmlns:adec="http://schemas.microsoft.com/office/drawing/2017/decorative" val="0"/>
              </a:ext>
            </a:extLst>
          </p:cNvPr>
          <p:cNvSpPr/>
          <p:nvPr/>
        </p:nvSpPr>
        <p:spPr>
          <a:xfrm>
            <a:off x="0" y="1653539"/>
            <a:ext cx="12192000" cy="370332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CBF2186-1726-A6E1-6914-D12119D293B2}"/>
              </a:ext>
            </a:extLst>
          </p:cNvPr>
          <p:cNvSpPr>
            <a:spLocks noGrp="1"/>
          </p:cNvSpPr>
          <p:nvPr>
            <p:ph type="ctrTitle"/>
          </p:nvPr>
        </p:nvSpPr>
        <p:spPr>
          <a:xfrm>
            <a:off x="1548987" y="1770042"/>
            <a:ext cx="9322848" cy="3470313"/>
          </a:xfrm>
        </p:spPr>
        <p:txBody>
          <a:bodyPr>
            <a:noAutofit/>
          </a:bodyPr>
          <a:lstStyle/>
          <a:p>
            <a:pPr>
              <a:spcBef>
                <a:spcPts val="1200"/>
              </a:spcBef>
              <a:spcAft>
                <a:spcPts val="1200"/>
              </a:spcAft>
            </a:pPr>
            <a:r>
              <a:rPr lang="en-AU" sz="2800" b="1" u="none" strike="noStrike">
                <a:solidFill>
                  <a:srgbClr val="5585A7"/>
                </a:solidFill>
                <a:effectLst/>
                <a:latin typeface="Calibri" panose="020F0502020204030204" pitchFamily="34" charset="0"/>
              </a:rPr>
              <a:t>Acknowledgement of Country</a:t>
            </a:r>
            <a:br>
              <a:rPr lang="en-AU" sz="2800" b="1" u="none" strike="noStrike">
                <a:solidFill>
                  <a:srgbClr val="000001"/>
                </a:solidFill>
                <a:effectLst/>
                <a:latin typeface="Calibri" panose="020F0502020204030204" pitchFamily="34" charset="0"/>
              </a:rPr>
            </a:br>
            <a:br>
              <a:rPr lang="en-AU" sz="1200">
                <a:solidFill>
                  <a:srgbClr val="000001"/>
                </a:solidFill>
                <a:latin typeface="Calibri" panose="020F0502020204030204" pitchFamily="34" charset="0"/>
              </a:rPr>
            </a:br>
            <a:r>
              <a:rPr lang="en-AU" sz="2800" b="0" u="none" strike="noStrike">
                <a:solidFill>
                  <a:srgbClr val="000001"/>
                </a:solidFill>
                <a:effectLst/>
                <a:latin typeface="Calibri" panose="020F0502020204030204" pitchFamily="34" charset="0"/>
              </a:rPr>
              <a:t>The NDRP acknowledges the traditional custodians of Country throughout Australia. The peoples on whose land we live and work, have lived on and cared for Country for thousands of generations, and this land has never been ceded. We pay our respects to them and their cultures, and to Elders past and present.</a:t>
            </a:r>
            <a:endParaRPr lang="en-US" sz="2800"/>
          </a:p>
        </p:txBody>
      </p:sp>
    </p:spTree>
    <p:extLst>
      <p:ext uri="{BB962C8B-B14F-4D97-AF65-F5344CB8AC3E}">
        <p14:creationId xmlns:p14="http://schemas.microsoft.com/office/powerpoint/2010/main" val="36444050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4E128-D19E-0D9F-C55F-CA7DAC78658A}"/>
              </a:ext>
            </a:extLst>
          </p:cNvPr>
          <p:cNvSpPr>
            <a:spLocks noGrp="1"/>
          </p:cNvSpPr>
          <p:nvPr>
            <p:ph type="title"/>
          </p:nvPr>
        </p:nvSpPr>
        <p:spPr>
          <a:xfrm>
            <a:off x="838200" y="256268"/>
            <a:ext cx="10515600" cy="1325563"/>
          </a:xfrm>
        </p:spPr>
        <p:txBody>
          <a:bodyPr/>
          <a:lstStyle/>
          <a:p>
            <a:r>
              <a:rPr lang="en-AU" dirty="0"/>
              <a:t>Who is NDRP?</a:t>
            </a:r>
          </a:p>
        </p:txBody>
      </p:sp>
      <p:sp>
        <p:nvSpPr>
          <p:cNvPr id="4" name="Rectangle 3">
            <a:extLst>
              <a:ext uri="{FF2B5EF4-FFF2-40B4-BE49-F238E27FC236}">
                <a16:creationId xmlns:a16="http://schemas.microsoft.com/office/drawing/2014/main" id="{C40966C4-DDC4-BD07-A55C-68B1A3DB8C38}"/>
              </a:ext>
              <a:ext uri="{C183D7F6-B498-43B3-948B-1728B52AA6E4}">
                <adec:decorative xmlns:adec="http://schemas.microsoft.com/office/drawing/2017/decorative" val="1"/>
              </a:ext>
            </a:extLst>
          </p:cNvPr>
          <p:cNvSpPr/>
          <p:nvPr/>
        </p:nvSpPr>
        <p:spPr>
          <a:xfrm>
            <a:off x="0" y="3429000"/>
            <a:ext cx="12192000" cy="27432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Placeholder 2">
            <a:extLst>
              <a:ext uri="{FF2B5EF4-FFF2-40B4-BE49-F238E27FC236}">
                <a16:creationId xmlns:a16="http://schemas.microsoft.com/office/drawing/2014/main" id="{4919635D-FADF-12B6-60C9-F28A490A7EAC}"/>
              </a:ext>
            </a:extLst>
          </p:cNvPr>
          <p:cNvSpPr txBox="1">
            <a:spLocks/>
          </p:cNvSpPr>
          <p:nvPr/>
        </p:nvSpPr>
        <p:spPr>
          <a:xfrm>
            <a:off x="838200" y="1448095"/>
            <a:ext cx="10515600" cy="2540802"/>
          </a:xfrm>
          <a:prstGeom prst="rect">
            <a:avLst/>
          </a:prstGeom>
        </p:spPr>
        <p:txBody>
          <a:bodyPr vert="horz" lIns="91440" tIns="45720" rIns="91440" bIns="45720" numCol="1"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1000"/>
              </a:spcBef>
              <a:spcAft>
                <a:spcPts val="800"/>
              </a:spcAft>
              <a:buClrTx/>
              <a:buSzTx/>
              <a:buFont typeface="Arial" panose="020B0604020202020204" pitchFamily="34" charset="0"/>
              <a:buNone/>
              <a:tabLst/>
              <a:defRPr/>
            </a:pPr>
            <a:endParaRPr kumimoji="0" lang="en-AU" sz="2400" b="0" i="0" u="none" strike="noStrike" kern="100" cap="none" spc="0" normalizeH="0" baseline="0" noProof="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25826CB0-E0DA-58A5-75D9-0344D147426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15965" y="4146483"/>
            <a:ext cx="829501" cy="829501"/>
          </a:xfrm>
          <a:prstGeom prst="rect">
            <a:avLst/>
          </a:prstGeom>
        </p:spPr>
      </p:pic>
      <p:pic>
        <p:nvPicPr>
          <p:cNvPr id="7" name="Picture 6">
            <a:extLst>
              <a:ext uri="{FF2B5EF4-FFF2-40B4-BE49-F238E27FC236}">
                <a16:creationId xmlns:a16="http://schemas.microsoft.com/office/drawing/2014/main" id="{17C5C0F6-9D14-8A67-7CEB-370582EBEE9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553729" y="5170436"/>
            <a:ext cx="829501" cy="829501"/>
          </a:xfrm>
          <a:prstGeom prst="rect">
            <a:avLst/>
          </a:prstGeom>
        </p:spPr>
      </p:pic>
      <p:pic>
        <p:nvPicPr>
          <p:cNvPr id="8" name="Picture 7">
            <a:extLst>
              <a:ext uri="{FF2B5EF4-FFF2-40B4-BE49-F238E27FC236}">
                <a16:creationId xmlns:a16="http://schemas.microsoft.com/office/drawing/2014/main" id="{AD5D41C7-2A9D-F17E-4C34-194BCE62594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515628" y="4146482"/>
            <a:ext cx="829501" cy="829501"/>
          </a:xfrm>
          <a:prstGeom prst="rect">
            <a:avLst/>
          </a:prstGeom>
        </p:spPr>
      </p:pic>
      <p:sp>
        <p:nvSpPr>
          <p:cNvPr id="9" name="TextBox 8">
            <a:extLst>
              <a:ext uri="{FF2B5EF4-FFF2-40B4-BE49-F238E27FC236}">
                <a16:creationId xmlns:a16="http://schemas.microsoft.com/office/drawing/2014/main" id="{F2608295-1FBA-DB30-F135-440FC06FE0B2}"/>
              </a:ext>
            </a:extLst>
          </p:cNvPr>
          <p:cNvSpPr txBox="1"/>
          <p:nvPr/>
        </p:nvSpPr>
        <p:spPr>
          <a:xfrm>
            <a:off x="1769302" y="4146483"/>
            <a:ext cx="4492322" cy="1724318"/>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AU" sz="2000" b="0" i="0" u="none" strike="noStrike" kern="100" cap="none" spc="0" normalizeH="0" baseline="0" noProof="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fund research that is informed by the NDRP Research Agenda</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AU" sz="2000" b="0" i="0" u="none" strike="noStrike" kern="100" cap="none" spc="0" normalizeH="0" baseline="0" noProof="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AU" sz="2000" b="0" i="0" u="none" strike="noStrike" kern="100" cap="none" spc="0" normalizeH="0" baseline="0" noProof="0">
                <a:ln>
                  <a:noFill/>
                </a:ln>
                <a:solidFill>
                  <a:prstClr val="black"/>
                </a:solidFill>
                <a:effectLst/>
                <a:uLnTx/>
                <a:uFillTx/>
                <a:latin typeface="Calibri" panose="020F0502020204030204"/>
                <a:ea typeface="+mn-ea"/>
                <a:cs typeface="Times New Roman" panose="02020603050405020304" pitchFamily="18" charset="0"/>
              </a:rPr>
              <a:t>make sure research is done by and with people with disability</a:t>
            </a:r>
          </a:p>
        </p:txBody>
      </p:sp>
      <p:sp>
        <p:nvSpPr>
          <p:cNvPr id="10" name="TextBox 9">
            <a:extLst>
              <a:ext uri="{FF2B5EF4-FFF2-40B4-BE49-F238E27FC236}">
                <a16:creationId xmlns:a16="http://schemas.microsoft.com/office/drawing/2014/main" id="{FA5734A0-C182-00B3-6654-3D10B5B4CACC}"/>
              </a:ext>
            </a:extLst>
          </p:cNvPr>
          <p:cNvSpPr txBox="1"/>
          <p:nvPr/>
        </p:nvSpPr>
        <p:spPr>
          <a:xfrm>
            <a:off x="7421331" y="4147219"/>
            <a:ext cx="4317298" cy="1724318"/>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AU" sz="2000" b="0" i="0" u="none" strike="noStrike" kern="100" cap="none" spc="0" normalizeH="0" baseline="0" noProof="0">
                <a:ln>
                  <a:noFill/>
                </a:ln>
                <a:solidFill>
                  <a:prstClr val="black"/>
                </a:solidFill>
                <a:effectLst/>
                <a:uLnTx/>
                <a:uFillTx/>
                <a:latin typeface="Calibri" panose="020F0502020204030204"/>
                <a:ea typeface="+mn-ea"/>
                <a:cs typeface="Times New Roman" panose="02020603050405020304" pitchFamily="18" charset="0"/>
              </a:rPr>
              <a:t>strengthen disability research capacity</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AU" sz="2000" b="0" i="0" u="none" strike="noStrike" kern="100" cap="none" spc="0" normalizeH="0" baseline="0" noProof="0">
              <a:ln>
                <a:noFill/>
              </a:ln>
              <a:solidFill>
                <a:prstClr val="black"/>
              </a:solidFill>
              <a:effectLst/>
              <a:uLnTx/>
              <a:uFillTx/>
              <a:latin typeface="Calibri" panose="020F0502020204030204"/>
              <a:ea typeface="+mn-ea"/>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AU" sz="2000" b="0" i="0" u="none" strike="noStrike" kern="100" cap="none" spc="0" normalizeH="0" baseline="0" noProof="0">
              <a:ln>
                <a:noFill/>
              </a:ln>
              <a:solidFill>
                <a:prstClr val="black"/>
              </a:solidFill>
              <a:effectLst/>
              <a:uLnTx/>
              <a:uFillTx/>
              <a:latin typeface="Calibri" panose="020F0502020204030204"/>
              <a:ea typeface="+mn-ea"/>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AU" sz="2000" b="0" i="0" u="none" strike="noStrike" kern="100" cap="none" spc="0" normalizeH="0" baseline="0" noProof="0">
                <a:ln>
                  <a:noFill/>
                </a:ln>
                <a:solidFill>
                  <a:prstClr val="black"/>
                </a:solidFill>
                <a:effectLst/>
                <a:uLnTx/>
                <a:uFillTx/>
                <a:latin typeface="Calibri" panose="020F0502020204030204"/>
                <a:ea typeface="+mn-ea"/>
                <a:cs typeface="Times New Roman" panose="02020603050405020304" pitchFamily="18" charset="0"/>
              </a:rPr>
              <a:t>mobilise evidence for action to influence policy and practice</a:t>
            </a:r>
          </a:p>
        </p:txBody>
      </p:sp>
      <p:pic>
        <p:nvPicPr>
          <p:cNvPr id="11" name="Picture 10">
            <a:extLst>
              <a:ext uri="{FF2B5EF4-FFF2-40B4-BE49-F238E27FC236}">
                <a16:creationId xmlns:a16="http://schemas.microsoft.com/office/drawing/2014/main" id="{86357230-4853-3FA3-4A20-F6A24FF8DE0A}"/>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39801" y="5133570"/>
            <a:ext cx="829501" cy="829501"/>
          </a:xfrm>
          <a:prstGeom prst="rect">
            <a:avLst/>
          </a:prstGeom>
        </p:spPr>
      </p:pic>
      <p:sp>
        <p:nvSpPr>
          <p:cNvPr id="3" name="Text Placeholder 2">
            <a:extLst>
              <a:ext uri="{FF2B5EF4-FFF2-40B4-BE49-F238E27FC236}">
                <a16:creationId xmlns:a16="http://schemas.microsoft.com/office/drawing/2014/main" id="{6D6424BE-80B1-D29F-88BE-FEF6E4E0348D}"/>
              </a:ext>
            </a:extLst>
          </p:cNvPr>
          <p:cNvSpPr>
            <a:spLocks noGrp="1"/>
          </p:cNvSpPr>
          <p:nvPr>
            <p:ph type="body" sz="quarter" idx="12"/>
          </p:nvPr>
        </p:nvSpPr>
        <p:spPr>
          <a:xfrm>
            <a:off x="838200" y="1448095"/>
            <a:ext cx="10515600" cy="3090038"/>
          </a:xfrm>
        </p:spPr>
        <p:txBody>
          <a:bodyPr vert="horz" lIns="91440" tIns="45720" rIns="91440" bIns="45720" numCol="1" rtlCol="0" anchor="t">
            <a:normAutofit/>
          </a:bodyPr>
          <a:lstStyle/>
          <a:p>
            <a:pPr marL="0" indent="0">
              <a:lnSpc>
                <a:spcPct val="107000"/>
              </a:lnSpc>
              <a:spcAft>
                <a:spcPts val="800"/>
              </a:spcAft>
              <a:buNone/>
            </a:pPr>
            <a:r>
              <a:rPr lang="en-AU" sz="2400" kern="100">
                <a:effectLst/>
                <a:ea typeface="Calibri" panose="020F0502020204030204" pitchFamily="34" charset="0"/>
                <a:cs typeface="Times New Roman" panose="02020603050405020304" pitchFamily="18" charset="0"/>
              </a:rPr>
              <a:t>The National Disability Research Partnership (NDRP) will fund research led by and with people with disability. We will collaborate to share learnings and build the evidence base for successful disability policy and practice.</a:t>
            </a:r>
          </a:p>
          <a:p>
            <a:pPr marL="0" indent="0">
              <a:lnSpc>
                <a:spcPct val="107000"/>
              </a:lnSpc>
              <a:spcAft>
                <a:spcPts val="800"/>
              </a:spcAft>
              <a:buNone/>
            </a:pPr>
            <a:r>
              <a:rPr lang="en-AU" sz="2400" b="1" kern="100">
                <a:solidFill>
                  <a:srgbClr val="00345E"/>
                </a:solidFill>
                <a:ea typeface="Calibri"/>
                <a:cs typeface="Times New Roman"/>
              </a:rPr>
              <a:t>We exist to build an inclusive national disability research program in Australia. </a:t>
            </a:r>
          </a:p>
          <a:p>
            <a:pPr marL="0" indent="0">
              <a:lnSpc>
                <a:spcPct val="107000"/>
              </a:lnSpc>
              <a:spcAft>
                <a:spcPts val="800"/>
              </a:spcAft>
              <a:buNone/>
            </a:pPr>
            <a:r>
              <a:rPr lang="en-AU" sz="2400" b="1" kern="100">
                <a:ea typeface="Calibri" panose="020F0502020204030204" pitchFamily="34" charset="0"/>
                <a:cs typeface="Times New Roman" panose="02020603050405020304" pitchFamily="18" charset="0"/>
              </a:rPr>
              <a:t>How we do this:</a:t>
            </a:r>
            <a:endParaRPr lang="en-AU" sz="2400" kern="100">
              <a:ea typeface="Calibri" panose="020F0502020204030204" pitchFamily="34" charset="0"/>
              <a:cs typeface="Times New Roman" panose="02020603050405020304" pitchFamily="18" charset="0"/>
            </a:endParaRPr>
          </a:p>
          <a:p>
            <a:pPr marL="0" indent="0">
              <a:lnSpc>
                <a:spcPct val="107000"/>
              </a:lnSpc>
              <a:spcAft>
                <a:spcPts val="800"/>
              </a:spcAft>
              <a:buNone/>
            </a:pPr>
            <a:endParaRPr lang="en-AU" sz="2400" b="1" kern="100">
              <a:solidFill>
                <a:srgbClr val="00345E"/>
              </a:solidFill>
              <a:effectLst/>
              <a:ea typeface="Calibri"/>
              <a:cs typeface="Times New Roman"/>
            </a:endParaRPr>
          </a:p>
        </p:txBody>
      </p:sp>
    </p:spTree>
    <p:extLst>
      <p:ext uri="{BB962C8B-B14F-4D97-AF65-F5344CB8AC3E}">
        <p14:creationId xmlns:p14="http://schemas.microsoft.com/office/powerpoint/2010/main" val="198051183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85EBA-1A1F-ADAE-11EB-3DD0334E588C}"/>
              </a:ext>
            </a:extLst>
          </p:cNvPr>
          <p:cNvSpPr>
            <a:spLocks noGrp="1"/>
          </p:cNvSpPr>
          <p:nvPr>
            <p:ph type="title"/>
          </p:nvPr>
        </p:nvSpPr>
        <p:spPr/>
        <p:txBody>
          <a:bodyPr/>
          <a:lstStyle/>
          <a:p>
            <a:r>
              <a:rPr lang="en-AU"/>
              <a:t>Our Guiding Principles - the NDRP seeks to:</a:t>
            </a:r>
          </a:p>
        </p:txBody>
      </p:sp>
      <p:sp>
        <p:nvSpPr>
          <p:cNvPr id="3" name="Text Placeholder 2">
            <a:extLst>
              <a:ext uri="{FF2B5EF4-FFF2-40B4-BE49-F238E27FC236}">
                <a16:creationId xmlns:a16="http://schemas.microsoft.com/office/drawing/2014/main" id="{C999404C-1936-A259-1FF8-F67CBA8682D9}"/>
              </a:ext>
            </a:extLst>
          </p:cNvPr>
          <p:cNvSpPr>
            <a:spLocks noGrp="1"/>
          </p:cNvSpPr>
          <p:nvPr>
            <p:ph type="body" sz="quarter" idx="12"/>
          </p:nvPr>
        </p:nvSpPr>
        <p:spPr>
          <a:xfrm>
            <a:off x="1932003" y="1866617"/>
            <a:ext cx="8949357" cy="4720281"/>
          </a:xfrm>
        </p:spPr>
        <p:txBody>
          <a:bodyPr numCol="1">
            <a:normAutofit/>
          </a:bodyPr>
          <a:lstStyle/>
          <a:p>
            <a:pPr marL="0" indent="0">
              <a:lnSpc>
                <a:spcPct val="100000"/>
              </a:lnSpc>
              <a:buNone/>
            </a:pPr>
            <a:r>
              <a:rPr lang="en-AU" sz="3600"/>
              <a:t>Advance high-quality research that informs disability policy and practice in Australia</a:t>
            </a:r>
            <a:endParaRPr lang="en-AU" sz="3200" kern="100">
              <a:effectLst/>
              <a:ea typeface="Calibri" panose="020F0502020204030204" pitchFamily="34" charset="0"/>
              <a:cs typeface="Times New Roman" panose="02020603050405020304" pitchFamily="18" charset="0"/>
            </a:endParaRPr>
          </a:p>
          <a:p>
            <a:pPr marL="0" indent="0">
              <a:lnSpc>
                <a:spcPct val="100000"/>
              </a:lnSpc>
              <a:buNone/>
            </a:pPr>
            <a:r>
              <a:rPr lang="en-AU" sz="3600"/>
              <a:t>Value the knowledge of people with disability in research</a:t>
            </a:r>
          </a:p>
          <a:p>
            <a:pPr marL="0" indent="0">
              <a:lnSpc>
                <a:spcPct val="100000"/>
              </a:lnSpc>
              <a:buNone/>
            </a:pPr>
            <a:r>
              <a:rPr lang="en-AU" sz="3600"/>
              <a:t>Strengthen disability research capacity</a:t>
            </a:r>
          </a:p>
          <a:p>
            <a:pPr marL="0" indent="0">
              <a:lnSpc>
                <a:spcPct val="100000"/>
              </a:lnSpc>
              <a:buNone/>
            </a:pPr>
            <a:r>
              <a:rPr lang="en-AU" sz="3600"/>
              <a:t>Share research findings widely in useful and accessible ways</a:t>
            </a:r>
          </a:p>
        </p:txBody>
      </p:sp>
      <p:pic>
        <p:nvPicPr>
          <p:cNvPr id="4" name="Picture 3">
            <a:extLst>
              <a:ext uri="{FF2B5EF4-FFF2-40B4-BE49-F238E27FC236}">
                <a16:creationId xmlns:a16="http://schemas.microsoft.com/office/drawing/2014/main" id="{62C54855-D66A-9618-2DBD-A78F2806920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37842" y="2065815"/>
            <a:ext cx="758397" cy="758397"/>
          </a:xfrm>
          <a:prstGeom prst="rect">
            <a:avLst/>
          </a:prstGeom>
        </p:spPr>
      </p:pic>
      <p:pic>
        <p:nvPicPr>
          <p:cNvPr id="5" name="Picture 4">
            <a:extLst>
              <a:ext uri="{FF2B5EF4-FFF2-40B4-BE49-F238E27FC236}">
                <a16:creationId xmlns:a16="http://schemas.microsoft.com/office/drawing/2014/main" id="{2695BC4A-B773-8586-CC57-93D62F4D266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50086" y="3145524"/>
            <a:ext cx="758397" cy="758397"/>
          </a:xfrm>
          <a:prstGeom prst="rect">
            <a:avLst/>
          </a:prstGeom>
        </p:spPr>
      </p:pic>
      <p:pic>
        <p:nvPicPr>
          <p:cNvPr id="6" name="Picture 5">
            <a:extLst>
              <a:ext uri="{FF2B5EF4-FFF2-40B4-BE49-F238E27FC236}">
                <a16:creationId xmlns:a16="http://schemas.microsoft.com/office/drawing/2014/main" id="{6D82B540-3BAC-C82D-5DB1-9E978703813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50086" y="4224031"/>
            <a:ext cx="759600" cy="759600"/>
          </a:xfrm>
          <a:prstGeom prst="rect">
            <a:avLst/>
          </a:prstGeom>
        </p:spPr>
      </p:pic>
      <p:pic>
        <p:nvPicPr>
          <p:cNvPr id="7" name="Picture 6">
            <a:extLst>
              <a:ext uri="{FF2B5EF4-FFF2-40B4-BE49-F238E27FC236}">
                <a16:creationId xmlns:a16="http://schemas.microsoft.com/office/drawing/2014/main" id="{B5EBE577-080E-F9CC-4211-87BE0313D90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50086" y="5303741"/>
            <a:ext cx="759600" cy="759600"/>
          </a:xfrm>
          <a:prstGeom prst="rect">
            <a:avLst/>
          </a:prstGeom>
        </p:spPr>
      </p:pic>
    </p:spTree>
    <p:extLst>
      <p:ext uri="{BB962C8B-B14F-4D97-AF65-F5344CB8AC3E}">
        <p14:creationId xmlns:p14="http://schemas.microsoft.com/office/powerpoint/2010/main" val="11014940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object 4">
            <a:extLst>
              <a:ext uri="{FF2B5EF4-FFF2-40B4-BE49-F238E27FC236}">
                <a16:creationId xmlns:a16="http://schemas.microsoft.com/office/drawing/2014/main" id="{B824EEBD-45E8-61E6-6922-418D8EEB7665}"/>
              </a:ext>
            </a:extLst>
          </p:cNvPr>
          <p:cNvSpPr txBox="1"/>
          <p:nvPr/>
        </p:nvSpPr>
        <p:spPr>
          <a:xfrm>
            <a:off x="5638802" y="5963245"/>
            <a:ext cx="2971823" cy="561692"/>
          </a:xfrm>
          <a:prstGeom prst="rect">
            <a:avLst/>
          </a:prstGeom>
        </p:spPr>
        <p:txBody>
          <a:bodyPr vert="horz" wrap="square" lIns="0" tIns="22860" rIns="0" bIns="0" rtlCol="0">
            <a:spAutoFit/>
          </a:bodyPr>
          <a:lstStyle/>
          <a:p>
            <a:pPr marL="12700" marR="5080">
              <a:lnSpc>
                <a:spcPts val="1400"/>
              </a:lnSpc>
              <a:spcBef>
                <a:spcPts val="180"/>
              </a:spcBef>
            </a:pPr>
            <a:r>
              <a:rPr lang="en-US" sz="1200" dirty="0">
                <a:solidFill>
                  <a:schemeClr val="tx1"/>
                </a:solidFill>
                <a:latin typeface="Arial"/>
                <a:cs typeface="Arial"/>
              </a:rPr>
              <a:t>PWDA commissioned artwork by Paul Constable </a:t>
            </a:r>
            <a:r>
              <a:rPr lang="en-US" sz="1200" dirty="0" err="1">
                <a:solidFill>
                  <a:schemeClr val="tx1"/>
                </a:solidFill>
                <a:latin typeface="Arial"/>
                <a:cs typeface="Arial"/>
              </a:rPr>
              <a:t>Calcott</a:t>
            </a:r>
            <a:r>
              <a:rPr lang="en-US" sz="1200" dirty="0">
                <a:solidFill>
                  <a:schemeClr val="tx1"/>
                </a:solidFill>
                <a:latin typeface="Arial"/>
                <a:cs typeface="Arial"/>
              </a:rPr>
              <a:t>, Wiradjuri Elder and PWDA member.</a:t>
            </a:r>
          </a:p>
        </p:txBody>
      </p:sp>
      <p:sp>
        <p:nvSpPr>
          <p:cNvPr id="6" name="object 10">
            <a:extLst>
              <a:ext uri="{FF2B5EF4-FFF2-40B4-BE49-F238E27FC236}">
                <a16:creationId xmlns:a16="http://schemas.microsoft.com/office/drawing/2014/main" id="{0C613851-08D1-64D0-F77F-89F3AD34767C}"/>
              </a:ext>
            </a:extLst>
          </p:cNvPr>
          <p:cNvSpPr txBox="1">
            <a:spLocks/>
          </p:cNvSpPr>
          <p:nvPr/>
        </p:nvSpPr>
        <p:spPr>
          <a:xfrm>
            <a:off x="5638800" y="1275280"/>
            <a:ext cx="5829300" cy="1588576"/>
          </a:xfrm>
          <a:prstGeom prst="rect">
            <a:avLst/>
          </a:prstGeom>
          <a:noFill/>
        </p:spPr>
        <p:txBody>
          <a:bodyPr vert="horz" wrap="square" lIns="0" tIns="12700" rIns="0" bIns="0" rtlCol="0">
            <a:spAutoFit/>
          </a:bodyPr>
          <a:lstStyle>
            <a:lvl1pPr marL="0">
              <a:defRPr sz="1800" b="0" i="0">
                <a:solidFill>
                  <a:srgbClr val="231F20"/>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marR="189865">
              <a:lnSpc>
                <a:spcPct val="106500"/>
              </a:lnSpc>
              <a:spcBef>
                <a:spcPts val="100"/>
              </a:spcBef>
            </a:pPr>
            <a:r>
              <a:rPr lang="en-AU" dirty="0">
                <a:solidFill>
                  <a:schemeClr val="tx1"/>
                </a:solidFill>
              </a:rPr>
              <a:t>I</a:t>
            </a:r>
            <a:r>
              <a:rPr lang="en-AU" spc="-15" dirty="0">
                <a:solidFill>
                  <a:schemeClr val="tx1"/>
                </a:solidFill>
              </a:rPr>
              <a:t> </a:t>
            </a:r>
            <a:r>
              <a:rPr lang="en-AU" dirty="0">
                <a:solidFill>
                  <a:schemeClr val="tx1"/>
                </a:solidFill>
              </a:rPr>
              <a:t>acknowledge</a:t>
            </a:r>
            <a:r>
              <a:rPr lang="en-AU" spc="-10" dirty="0">
                <a:solidFill>
                  <a:schemeClr val="tx1"/>
                </a:solidFill>
              </a:rPr>
              <a:t> </a:t>
            </a:r>
            <a:r>
              <a:rPr lang="en-AU" dirty="0">
                <a:solidFill>
                  <a:schemeClr val="tx1"/>
                </a:solidFill>
              </a:rPr>
              <a:t>that</a:t>
            </a:r>
            <a:r>
              <a:rPr lang="en-AU" spc="-15" dirty="0">
                <a:solidFill>
                  <a:schemeClr val="tx1"/>
                </a:solidFill>
              </a:rPr>
              <a:t> </a:t>
            </a:r>
            <a:r>
              <a:rPr lang="en-AU" dirty="0">
                <a:solidFill>
                  <a:schemeClr val="tx1"/>
                </a:solidFill>
              </a:rPr>
              <a:t>we</a:t>
            </a:r>
            <a:r>
              <a:rPr lang="en-AU" spc="-10" dirty="0">
                <a:solidFill>
                  <a:schemeClr val="tx1"/>
                </a:solidFill>
              </a:rPr>
              <a:t> </a:t>
            </a:r>
            <a:r>
              <a:rPr lang="en-AU" dirty="0">
                <a:solidFill>
                  <a:schemeClr val="tx1"/>
                </a:solidFill>
              </a:rPr>
              <a:t>are</a:t>
            </a:r>
            <a:r>
              <a:rPr lang="en-AU" spc="-15" dirty="0">
                <a:solidFill>
                  <a:schemeClr val="tx1"/>
                </a:solidFill>
              </a:rPr>
              <a:t> </a:t>
            </a:r>
            <a:r>
              <a:rPr lang="en-AU" dirty="0">
                <a:solidFill>
                  <a:schemeClr val="tx1"/>
                </a:solidFill>
              </a:rPr>
              <a:t>meeting</a:t>
            </a:r>
            <a:r>
              <a:rPr lang="en-AU" spc="-10" dirty="0">
                <a:solidFill>
                  <a:schemeClr val="tx1"/>
                </a:solidFill>
              </a:rPr>
              <a:t> </a:t>
            </a:r>
            <a:r>
              <a:rPr lang="en-AU" dirty="0">
                <a:solidFill>
                  <a:schemeClr val="tx1"/>
                </a:solidFill>
              </a:rPr>
              <a:t>on</a:t>
            </a:r>
            <a:r>
              <a:rPr lang="en-AU" spc="-15" dirty="0">
                <a:solidFill>
                  <a:schemeClr val="tx1"/>
                </a:solidFill>
              </a:rPr>
              <a:t> </a:t>
            </a:r>
            <a:r>
              <a:rPr lang="en-AU" dirty="0">
                <a:solidFill>
                  <a:schemeClr val="tx1"/>
                </a:solidFill>
              </a:rPr>
              <a:t>the</a:t>
            </a:r>
            <a:r>
              <a:rPr lang="en-AU" spc="-10" dirty="0">
                <a:solidFill>
                  <a:schemeClr val="tx1"/>
                </a:solidFill>
              </a:rPr>
              <a:t> </a:t>
            </a:r>
            <a:r>
              <a:rPr lang="en-AU" dirty="0">
                <a:solidFill>
                  <a:schemeClr val="tx1"/>
                </a:solidFill>
              </a:rPr>
              <a:t>land</a:t>
            </a:r>
            <a:r>
              <a:rPr lang="en-AU" spc="-15" dirty="0">
                <a:solidFill>
                  <a:schemeClr val="tx1"/>
                </a:solidFill>
              </a:rPr>
              <a:t> </a:t>
            </a:r>
            <a:r>
              <a:rPr lang="en-AU" dirty="0">
                <a:solidFill>
                  <a:schemeClr val="tx1"/>
                </a:solidFill>
              </a:rPr>
              <a:t>of</a:t>
            </a:r>
            <a:r>
              <a:rPr lang="en-AU" spc="-10" dirty="0">
                <a:solidFill>
                  <a:schemeClr val="tx1"/>
                </a:solidFill>
              </a:rPr>
              <a:t> </a:t>
            </a:r>
            <a:r>
              <a:rPr lang="en-AU" spc="-25" dirty="0">
                <a:solidFill>
                  <a:schemeClr val="tx1"/>
                </a:solidFill>
              </a:rPr>
              <a:t>the Dharawal people</a:t>
            </a:r>
            <a:r>
              <a:rPr lang="en-AU" dirty="0">
                <a:solidFill>
                  <a:schemeClr val="tx1"/>
                </a:solidFill>
              </a:rPr>
              <a:t>,</a:t>
            </a:r>
            <a:r>
              <a:rPr lang="en-AU" spc="-10" dirty="0">
                <a:solidFill>
                  <a:schemeClr val="tx1"/>
                </a:solidFill>
              </a:rPr>
              <a:t> </a:t>
            </a:r>
            <a:r>
              <a:rPr lang="en-AU" dirty="0">
                <a:solidFill>
                  <a:schemeClr val="tx1"/>
                </a:solidFill>
              </a:rPr>
              <a:t>I</a:t>
            </a:r>
            <a:r>
              <a:rPr lang="en-AU" spc="-10" dirty="0">
                <a:solidFill>
                  <a:schemeClr val="tx1"/>
                </a:solidFill>
              </a:rPr>
              <a:t> </a:t>
            </a:r>
            <a:r>
              <a:rPr lang="en-AU" dirty="0">
                <a:solidFill>
                  <a:schemeClr val="tx1"/>
                </a:solidFill>
              </a:rPr>
              <a:t>pay</a:t>
            </a:r>
            <a:r>
              <a:rPr lang="en-AU" spc="-10" dirty="0">
                <a:solidFill>
                  <a:schemeClr val="tx1"/>
                </a:solidFill>
              </a:rPr>
              <a:t> </a:t>
            </a:r>
            <a:r>
              <a:rPr lang="en-AU" dirty="0">
                <a:solidFill>
                  <a:schemeClr val="tx1"/>
                </a:solidFill>
              </a:rPr>
              <a:t>my</a:t>
            </a:r>
            <a:r>
              <a:rPr lang="en-AU" spc="-10" dirty="0">
                <a:solidFill>
                  <a:schemeClr val="tx1"/>
                </a:solidFill>
              </a:rPr>
              <a:t> </a:t>
            </a:r>
            <a:r>
              <a:rPr lang="en-AU" dirty="0">
                <a:solidFill>
                  <a:schemeClr val="tx1"/>
                </a:solidFill>
              </a:rPr>
              <a:t>respects</a:t>
            </a:r>
            <a:r>
              <a:rPr lang="en-AU" spc="-10" dirty="0">
                <a:solidFill>
                  <a:schemeClr val="tx1"/>
                </a:solidFill>
              </a:rPr>
              <a:t> </a:t>
            </a:r>
            <a:r>
              <a:rPr lang="en-AU" spc="-25" dirty="0">
                <a:solidFill>
                  <a:schemeClr val="tx1"/>
                </a:solidFill>
              </a:rPr>
              <a:t>to </a:t>
            </a:r>
            <a:r>
              <a:rPr lang="en-AU" dirty="0">
                <a:solidFill>
                  <a:schemeClr val="tx1"/>
                </a:solidFill>
              </a:rPr>
              <a:t>this</a:t>
            </a:r>
            <a:r>
              <a:rPr lang="en-AU" spc="-5" dirty="0">
                <a:solidFill>
                  <a:schemeClr val="tx1"/>
                </a:solidFill>
              </a:rPr>
              <a:t> </a:t>
            </a:r>
            <a:r>
              <a:rPr lang="en-AU" dirty="0">
                <a:solidFill>
                  <a:schemeClr val="tx1"/>
                </a:solidFill>
              </a:rPr>
              <a:t>land,</a:t>
            </a:r>
            <a:r>
              <a:rPr lang="en-AU" spc="-5" dirty="0">
                <a:solidFill>
                  <a:schemeClr val="tx1"/>
                </a:solidFill>
              </a:rPr>
              <a:t> </a:t>
            </a:r>
            <a:r>
              <a:rPr lang="en-AU" dirty="0">
                <a:solidFill>
                  <a:schemeClr val="tx1"/>
                </a:solidFill>
              </a:rPr>
              <a:t>its</a:t>
            </a:r>
            <a:r>
              <a:rPr lang="en-AU" spc="-5" dirty="0">
                <a:solidFill>
                  <a:schemeClr val="tx1"/>
                </a:solidFill>
              </a:rPr>
              <a:t> </a:t>
            </a:r>
            <a:r>
              <a:rPr lang="en-AU" dirty="0">
                <a:solidFill>
                  <a:schemeClr val="tx1"/>
                </a:solidFill>
              </a:rPr>
              <a:t>people, and</a:t>
            </a:r>
            <a:r>
              <a:rPr lang="en-AU" spc="-5" dirty="0">
                <a:solidFill>
                  <a:schemeClr val="tx1"/>
                </a:solidFill>
              </a:rPr>
              <a:t> </a:t>
            </a:r>
            <a:r>
              <a:rPr lang="en-AU" dirty="0">
                <a:solidFill>
                  <a:schemeClr val="tx1"/>
                </a:solidFill>
              </a:rPr>
              <a:t>to</a:t>
            </a:r>
            <a:r>
              <a:rPr lang="en-AU" spc="-5" dirty="0">
                <a:solidFill>
                  <a:schemeClr val="tx1"/>
                </a:solidFill>
              </a:rPr>
              <a:t> </a:t>
            </a:r>
            <a:r>
              <a:rPr lang="en-AU" dirty="0">
                <a:solidFill>
                  <a:schemeClr val="tx1"/>
                </a:solidFill>
              </a:rPr>
              <a:t>the elders</a:t>
            </a:r>
            <a:r>
              <a:rPr lang="en-AU" spc="-5" dirty="0">
                <a:solidFill>
                  <a:schemeClr val="tx1"/>
                </a:solidFill>
              </a:rPr>
              <a:t> </a:t>
            </a:r>
            <a:r>
              <a:rPr lang="en-AU" dirty="0">
                <a:solidFill>
                  <a:schemeClr val="tx1"/>
                </a:solidFill>
              </a:rPr>
              <a:t>past</a:t>
            </a:r>
            <a:r>
              <a:rPr lang="en-AU" spc="-5" dirty="0">
                <a:solidFill>
                  <a:schemeClr val="tx1"/>
                </a:solidFill>
              </a:rPr>
              <a:t> </a:t>
            </a:r>
            <a:r>
              <a:rPr lang="en-AU" dirty="0">
                <a:solidFill>
                  <a:schemeClr val="tx1"/>
                </a:solidFill>
              </a:rPr>
              <a:t>and </a:t>
            </a:r>
            <a:r>
              <a:rPr lang="en-AU" spc="-10" dirty="0">
                <a:solidFill>
                  <a:schemeClr val="tx1"/>
                </a:solidFill>
              </a:rPr>
              <a:t>present.</a:t>
            </a:r>
          </a:p>
          <a:p>
            <a:pPr marL="12700" marR="5080">
              <a:lnSpc>
                <a:spcPct val="106500"/>
              </a:lnSpc>
              <a:spcBef>
                <a:spcPts val="850"/>
              </a:spcBef>
            </a:pPr>
            <a:r>
              <a:rPr lang="en-AU" dirty="0">
                <a:solidFill>
                  <a:schemeClr val="tx1"/>
                </a:solidFill>
              </a:rPr>
              <a:t>I</a:t>
            </a:r>
            <a:r>
              <a:rPr lang="en-AU" spc="-20" dirty="0">
                <a:solidFill>
                  <a:schemeClr val="tx1"/>
                </a:solidFill>
              </a:rPr>
              <a:t> </a:t>
            </a:r>
            <a:r>
              <a:rPr lang="en-AU" dirty="0">
                <a:solidFill>
                  <a:schemeClr val="tx1"/>
                </a:solidFill>
              </a:rPr>
              <a:t>extend</a:t>
            </a:r>
            <a:r>
              <a:rPr lang="en-AU" spc="-15" dirty="0">
                <a:solidFill>
                  <a:schemeClr val="tx1"/>
                </a:solidFill>
              </a:rPr>
              <a:t> </a:t>
            </a:r>
            <a:r>
              <a:rPr lang="en-AU" dirty="0">
                <a:solidFill>
                  <a:schemeClr val="tx1"/>
                </a:solidFill>
              </a:rPr>
              <a:t>this</a:t>
            </a:r>
            <a:r>
              <a:rPr lang="en-AU" spc="-15" dirty="0">
                <a:solidFill>
                  <a:schemeClr val="tx1"/>
                </a:solidFill>
              </a:rPr>
              <a:t> </a:t>
            </a:r>
            <a:r>
              <a:rPr lang="en-AU" dirty="0">
                <a:solidFill>
                  <a:schemeClr val="tx1"/>
                </a:solidFill>
              </a:rPr>
              <a:t>respect</a:t>
            </a:r>
            <a:r>
              <a:rPr lang="en-AU" spc="-15" dirty="0">
                <a:solidFill>
                  <a:schemeClr val="tx1"/>
                </a:solidFill>
              </a:rPr>
              <a:t> </a:t>
            </a:r>
            <a:r>
              <a:rPr lang="en-AU" dirty="0">
                <a:solidFill>
                  <a:schemeClr val="tx1"/>
                </a:solidFill>
              </a:rPr>
              <a:t>to</a:t>
            </a:r>
            <a:r>
              <a:rPr lang="en-AU" spc="-15" dirty="0">
                <a:solidFill>
                  <a:schemeClr val="tx1"/>
                </a:solidFill>
              </a:rPr>
              <a:t> </a:t>
            </a:r>
            <a:r>
              <a:rPr lang="en-AU" dirty="0">
                <a:solidFill>
                  <a:schemeClr val="tx1"/>
                </a:solidFill>
              </a:rPr>
              <a:t>any</a:t>
            </a:r>
            <a:r>
              <a:rPr lang="en-AU" spc="-114" dirty="0">
                <a:solidFill>
                  <a:schemeClr val="tx1"/>
                </a:solidFill>
              </a:rPr>
              <a:t> </a:t>
            </a:r>
            <a:r>
              <a:rPr lang="en-AU" dirty="0">
                <a:solidFill>
                  <a:schemeClr val="tx1"/>
                </a:solidFill>
              </a:rPr>
              <a:t>Aboriginal</a:t>
            </a:r>
            <a:r>
              <a:rPr lang="en-AU" spc="-15" dirty="0">
                <a:solidFill>
                  <a:schemeClr val="tx1"/>
                </a:solidFill>
              </a:rPr>
              <a:t> </a:t>
            </a:r>
            <a:r>
              <a:rPr lang="en-AU" dirty="0">
                <a:solidFill>
                  <a:schemeClr val="tx1"/>
                </a:solidFill>
              </a:rPr>
              <a:t>and/or</a:t>
            </a:r>
            <a:r>
              <a:rPr lang="en-AU" spc="-45" dirty="0">
                <a:solidFill>
                  <a:schemeClr val="tx1"/>
                </a:solidFill>
              </a:rPr>
              <a:t> </a:t>
            </a:r>
            <a:r>
              <a:rPr lang="en-AU" spc="-30" dirty="0">
                <a:solidFill>
                  <a:schemeClr val="tx1"/>
                </a:solidFill>
              </a:rPr>
              <a:t>Torres</a:t>
            </a:r>
            <a:r>
              <a:rPr lang="en-AU" spc="-20" dirty="0">
                <a:solidFill>
                  <a:schemeClr val="tx1"/>
                </a:solidFill>
              </a:rPr>
              <a:t> </a:t>
            </a:r>
            <a:r>
              <a:rPr lang="en-AU" spc="-10" dirty="0">
                <a:solidFill>
                  <a:schemeClr val="tx1"/>
                </a:solidFill>
              </a:rPr>
              <a:t>Strait </a:t>
            </a:r>
            <a:r>
              <a:rPr lang="en-AU" dirty="0">
                <a:solidFill>
                  <a:schemeClr val="tx1"/>
                </a:solidFill>
              </a:rPr>
              <a:t>Islander</a:t>
            </a:r>
            <a:r>
              <a:rPr lang="en-AU" spc="-10" dirty="0">
                <a:solidFill>
                  <a:schemeClr val="tx1"/>
                </a:solidFill>
              </a:rPr>
              <a:t> </a:t>
            </a:r>
            <a:r>
              <a:rPr lang="en-AU" dirty="0">
                <a:solidFill>
                  <a:schemeClr val="tx1"/>
                </a:solidFill>
              </a:rPr>
              <a:t>people</a:t>
            </a:r>
            <a:r>
              <a:rPr lang="en-AU" spc="-10" dirty="0">
                <a:solidFill>
                  <a:schemeClr val="tx1"/>
                </a:solidFill>
              </a:rPr>
              <a:t> </a:t>
            </a:r>
            <a:r>
              <a:rPr lang="en-AU" dirty="0">
                <a:solidFill>
                  <a:schemeClr val="tx1"/>
                </a:solidFill>
              </a:rPr>
              <a:t>present</a:t>
            </a:r>
            <a:r>
              <a:rPr lang="en-AU" spc="-5" dirty="0">
                <a:solidFill>
                  <a:schemeClr val="tx1"/>
                </a:solidFill>
              </a:rPr>
              <a:t> </a:t>
            </a:r>
            <a:r>
              <a:rPr lang="en-AU" spc="-10" dirty="0">
                <a:solidFill>
                  <a:schemeClr val="tx1"/>
                </a:solidFill>
              </a:rPr>
              <a:t>today.</a:t>
            </a:r>
          </a:p>
        </p:txBody>
      </p:sp>
      <p:sp>
        <p:nvSpPr>
          <p:cNvPr id="7" name="Title 6">
            <a:extLst>
              <a:ext uri="{FF2B5EF4-FFF2-40B4-BE49-F238E27FC236}">
                <a16:creationId xmlns:a16="http://schemas.microsoft.com/office/drawing/2014/main" id="{4A4FF9E2-D833-A2BB-B62E-C1F7693D4BEC}"/>
              </a:ext>
            </a:extLst>
          </p:cNvPr>
          <p:cNvSpPr txBox="1">
            <a:spLocks noGrp="1"/>
          </p:cNvSpPr>
          <p:nvPr>
            <p:ph type="title" idx="4294967295"/>
          </p:nvPr>
        </p:nvSpPr>
        <p:spPr>
          <a:xfrm>
            <a:off x="5638799" y="457200"/>
            <a:ext cx="6125123" cy="584775"/>
          </a:xfrm>
          <a:prstGeom prst="rect">
            <a:avLst/>
          </a:prstGeom>
          <a:solidFill>
            <a:srgbClr val="005496"/>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3200" b="0" i="0" u="none" strike="noStrike" kern="0" cap="none" spc="175" normalizeH="0" baseline="0" noProof="0" dirty="0">
                <a:ln>
                  <a:noFill/>
                </a:ln>
                <a:solidFill>
                  <a:srgbClr val="FFFFFF"/>
                </a:solidFill>
                <a:effectLst/>
                <a:uLnTx/>
                <a:uFillTx/>
                <a:latin typeface="VAG Rounded" panose="020B0500000000000000" pitchFamily="34" charset="0"/>
              </a:rPr>
              <a:t>Acknowledgement of Country</a:t>
            </a:r>
            <a:endParaRPr kumimoji="0" lang="en-US" sz="3200" b="0" i="0" u="none" strike="noStrike" kern="0" cap="none" spc="175" normalizeH="0" baseline="0" noProof="0" dirty="0">
              <a:ln>
                <a:noFill/>
              </a:ln>
              <a:solidFill>
                <a:srgbClr val="FFFFFF"/>
              </a:solidFill>
              <a:effectLst/>
              <a:uLnTx/>
              <a:uFillTx/>
              <a:latin typeface="VAG Rounded" panose="020B0500000000000000" pitchFamily="34" charset="0"/>
            </a:endParaRPr>
          </a:p>
        </p:txBody>
      </p:sp>
      <p:pic>
        <p:nvPicPr>
          <p:cNvPr id="9" name="Graphic 8">
            <a:extLst>
              <a:ext uri="{FF2B5EF4-FFF2-40B4-BE49-F238E27FC236}">
                <a16:creationId xmlns:a16="http://schemas.microsoft.com/office/drawing/2014/main" id="{84074E0D-BEB1-6E2D-4D5E-D4AF79894E20}"/>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626291" y="3699336"/>
            <a:ext cx="6137632" cy="717169"/>
          </a:xfrm>
          <a:prstGeom prst="rect">
            <a:avLst/>
          </a:prstGeom>
          <a:effectLst>
            <a:outerShdw blurRad="50800" dist="38100" dir="2700000" algn="tl" rotWithShape="0">
              <a:prstClr val="black">
                <a:alpha val="40000"/>
              </a:prstClr>
            </a:outerShdw>
          </a:effectLst>
        </p:spPr>
      </p:pic>
      <p:sp>
        <p:nvSpPr>
          <p:cNvPr id="15" name="object 8">
            <a:extLst>
              <a:ext uri="{FF2B5EF4-FFF2-40B4-BE49-F238E27FC236}">
                <a16:creationId xmlns:a16="http://schemas.microsoft.com/office/drawing/2014/main" id="{DD238606-5864-1147-BA89-CA0F8B858AE4}"/>
              </a:ext>
            </a:extLst>
          </p:cNvPr>
          <p:cNvSpPr txBox="1"/>
          <p:nvPr/>
        </p:nvSpPr>
        <p:spPr>
          <a:xfrm>
            <a:off x="5848032" y="3892820"/>
            <a:ext cx="5410835" cy="330200"/>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231F20"/>
                </a:solidFill>
                <a:latin typeface="VAG Round"/>
                <a:cs typeface="VAG Round"/>
              </a:rPr>
              <a:t>Always</a:t>
            </a:r>
            <a:r>
              <a:rPr sz="2000" spc="245" dirty="0">
                <a:solidFill>
                  <a:srgbClr val="231F20"/>
                </a:solidFill>
                <a:latin typeface="VAG Round"/>
                <a:cs typeface="VAG Round"/>
              </a:rPr>
              <a:t> </a:t>
            </a:r>
            <a:r>
              <a:rPr sz="2000" dirty="0">
                <a:solidFill>
                  <a:srgbClr val="231F20"/>
                </a:solidFill>
                <a:latin typeface="VAG Round"/>
                <a:cs typeface="VAG Round"/>
              </a:rPr>
              <a:t>was,</a:t>
            </a:r>
            <a:r>
              <a:rPr sz="2000" spc="250" dirty="0">
                <a:solidFill>
                  <a:srgbClr val="231F20"/>
                </a:solidFill>
                <a:latin typeface="VAG Round"/>
                <a:cs typeface="VAG Round"/>
              </a:rPr>
              <a:t> </a:t>
            </a:r>
            <a:r>
              <a:rPr sz="2000" dirty="0">
                <a:solidFill>
                  <a:srgbClr val="231F20"/>
                </a:solidFill>
                <a:latin typeface="VAG Round"/>
                <a:cs typeface="VAG Round"/>
              </a:rPr>
              <a:t>always</a:t>
            </a:r>
            <a:r>
              <a:rPr sz="2000" spc="250" dirty="0">
                <a:solidFill>
                  <a:srgbClr val="231F20"/>
                </a:solidFill>
                <a:latin typeface="VAG Round"/>
                <a:cs typeface="VAG Round"/>
              </a:rPr>
              <a:t> </a:t>
            </a:r>
            <a:r>
              <a:rPr sz="2000" dirty="0">
                <a:solidFill>
                  <a:srgbClr val="231F20"/>
                </a:solidFill>
                <a:latin typeface="VAG Round"/>
                <a:cs typeface="VAG Round"/>
              </a:rPr>
              <a:t>will</a:t>
            </a:r>
            <a:r>
              <a:rPr sz="2000" spc="254" dirty="0">
                <a:solidFill>
                  <a:srgbClr val="231F20"/>
                </a:solidFill>
                <a:latin typeface="VAG Round"/>
                <a:cs typeface="VAG Round"/>
              </a:rPr>
              <a:t> </a:t>
            </a:r>
            <a:r>
              <a:rPr sz="2000" dirty="0">
                <a:solidFill>
                  <a:srgbClr val="231F20"/>
                </a:solidFill>
                <a:latin typeface="VAG Round"/>
                <a:cs typeface="VAG Round"/>
              </a:rPr>
              <a:t>be</a:t>
            </a:r>
            <a:r>
              <a:rPr sz="2000" spc="250" dirty="0">
                <a:solidFill>
                  <a:srgbClr val="231F20"/>
                </a:solidFill>
                <a:latin typeface="VAG Round"/>
                <a:cs typeface="VAG Round"/>
              </a:rPr>
              <a:t> </a:t>
            </a:r>
            <a:r>
              <a:rPr sz="2000" dirty="0">
                <a:solidFill>
                  <a:srgbClr val="231F20"/>
                </a:solidFill>
                <a:latin typeface="VAG Round"/>
                <a:cs typeface="VAG Round"/>
              </a:rPr>
              <a:t>Aboriginal</a:t>
            </a:r>
            <a:r>
              <a:rPr sz="2000" spc="254" dirty="0">
                <a:solidFill>
                  <a:srgbClr val="231F20"/>
                </a:solidFill>
                <a:latin typeface="VAG Round"/>
                <a:cs typeface="VAG Round"/>
              </a:rPr>
              <a:t> </a:t>
            </a:r>
            <a:r>
              <a:rPr sz="2000" spc="-10" dirty="0">
                <a:solidFill>
                  <a:srgbClr val="231F20"/>
                </a:solidFill>
                <a:latin typeface="VAG Round"/>
                <a:cs typeface="VAG Round"/>
              </a:rPr>
              <a:t>Land.</a:t>
            </a:r>
            <a:endParaRPr sz="2000" dirty="0">
              <a:latin typeface="VAG Round"/>
              <a:cs typeface="VAG Round"/>
            </a:endParaRPr>
          </a:p>
        </p:txBody>
      </p:sp>
      <p:pic>
        <p:nvPicPr>
          <p:cNvPr id="2" name="Graphic 1">
            <a:extLst>
              <a:ext uri="{FF2B5EF4-FFF2-40B4-BE49-F238E27FC236}">
                <a16:creationId xmlns:a16="http://schemas.microsoft.com/office/drawing/2014/main" id="{F088AE70-BC3D-6810-8516-D33607258E67}"/>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a:extLst>
              <a:ext uri="{96DAC541-7B7A-43D3-8B79-37D633B846F1}">
                <asvg:svgBlip xmlns:asvg="http://schemas.microsoft.com/office/drawing/2016/SVG/main" r:embed="rId4"/>
              </a:ext>
            </a:extLst>
          </a:blip>
          <a:stretch>
            <a:fillRect/>
          </a:stretch>
        </p:blipFill>
        <p:spPr>
          <a:xfrm>
            <a:off x="8915425" y="5821200"/>
            <a:ext cx="2750400" cy="666246"/>
          </a:xfrm>
          <a:prstGeom prst="rect">
            <a:avLst/>
          </a:prstGeom>
        </p:spPr>
      </p:pic>
      <p:pic>
        <p:nvPicPr>
          <p:cNvPr id="8" name="object 3" descr="PWDA commissioned artwork by Paul Constable Calcott, Wiradjuri Elder and PWDA member">
            <a:extLst>
              <a:ext uri="{FF2B5EF4-FFF2-40B4-BE49-F238E27FC236}">
                <a16:creationId xmlns:a16="http://schemas.microsoft.com/office/drawing/2014/main" id="{FC08A302-E37A-5774-C63E-0560976FEAD1}"/>
              </a:ext>
            </a:extLst>
          </p:cNvPr>
          <p:cNvPicPr/>
          <p:nvPr/>
        </p:nvPicPr>
        <p:blipFill>
          <a:blip r:embed="rId5">
            <a:extLst>
              <a:ext uri="{28A0092B-C50C-407E-A947-70E740481C1C}">
                <a14:useLocalDpi xmlns:a14="http://schemas.microsoft.com/office/drawing/2010/main" val="0"/>
              </a:ext>
            </a:extLst>
          </a:blip>
          <a:srcRect t="24053" b="24053"/>
          <a:stretch/>
        </p:blipFill>
        <p:spPr>
          <a:xfrm rot="5400000">
            <a:off x="-762000" y="762000"/>
            <a:ext cx="6858000" cy="5334000"/>
          </a:xfrm>
          <a:prstGeom prst="rect">
            <a:avLst/>
          </a:prstGeom>
        </p:spPr>
      </p:pic>
    </p:spTree>
    <p:extLst>
      <p:ext uri="{BB962C8B-B14F-4D97-AF65-F5344CB8AC3E}">
        <p14:creationId xmlns:p14="http://schemas.microsoft.com/office/powerpoint/2010/main" val="28423261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B3F699-6C7E-F2CE-007B-A605BA64DD6A}"/>
              </a:ext>
            </a:extLst>
          </p:cNvPr>
          <p:cNvSpPr>
            <a:spLocks noGrp="1"/>
          </p:cNvSpPr>
          <p:nvPr>
            <p:ph type="title"/>
          </p:nvPr>
        </p:nvSpPr>
        <p:spPr>
          <a:xfrm>
            <a:off x="532300" y="92303"/>
            <a:ext cx="10242737" cy="1325563"/>
          </a:xfrm>
        </p:spPr>
        <p:txBody>
          <a:bodyPr anchor="ctr">
            <a:normAutofit/>
          </a:bodyPr>
          <a:lstStyle/>
          <a:p>
            <a:r>
              <a:rPr lang="en-AU" dirty="0"/>
              <a:t>What a strong application looks like</a:t>
            </a:r>
          </a:p>
        </p:txBody>
      </p:sp>
      <p:graphicFrame>
        <p:nvGraphicFramePr>
          <p:cNvPr id="2" name="Diagram 1">
            <a:extLst>
              <a:ext uri="{FF2B5EF4-FFF2-40B4-BE49-F238E27FC236}">
                <a16:creationId xmlns:a16="http://schemas.microsoft.com/office/drawing/2014/main" id="{F11BB6B5-D427-61FD-644A-5EF263F85EA0}"/>
              </a:ext>
            </a:extLst>
          </p:cNvPr>
          <p:cNvGraphicFramePr/>
          <p:nvPr/>
        </p:nvGraphicFramePr>
        <p:xfrm>
          <a:off x="-44047" y="2079160"/>
          <a:ext cx="4072939" cy="31979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4">
            <a:extLst>
              <a:ext uri="{FF2B5EF4-FFF2-40B4-BE49-F238E27FC236}">
                <a16:creationId xmlns:a16="http://schemas.microsoft.com/office/drawing/2014/main" id="{FEB6AE4C-013D-4E28-38B7-165E1C4E9E81}"/>
              </a:ext>
            </a:extLst>
          </p:cNvPr>
          <p:cNvSpPr txBox="1">
            <a:spLocks/>
          </p:cNvSpPr>
          <p:nvPr/>
        </p:nvSpPr>
        <p:spPr>
          <a:xfrm>
            <a:off x="644185" y="1093786"/>
            <a:ext cx="468966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2800" b="0" i="0" u="none" strike="noStrike" kern="1200" cap="none" spc="0" normalizeH="0" baseline="0" noProof="0" dirty="0">
                <a:ln>
                  <a:noFill/>
                </a:ln>
                <a:solidFill>
                  <a:prstClr val="black"/>
                </a:solidFill>
                <a:effectLst/>
                <a:uLnTx/>
                <a:uFillTx/>
                <a:latin typeface="Calibri Light" panose="020F0302020204030204"/>
                <a:ea typeface="+mj-ea"/>
                <a:cs typeface="+mj-cs"/>
              </a:rPr>
              <a:t>Assemble a team</a:t>
            </a:r>
          </a:p>
        </p:txBody>
      </p:sp>
      <p:sp>
        <p:nvSpPr>
          <p:cNvPr id="4" name="Title 1">
            <a:extLst>
              <a:ext uri="{FF2B5EF4-FFF2-40B4-BE49-F238E27FC236}">
                <a16:creationId xmlns:a16="http://schemas.microsoft.com/office/drawing/2014/main" id="{42539154-6167-59A8-8610-40E5FEDE3FB3}"/>
              </a:ext>
            </a:extLst>
          </p:cNvPr>
          <p:cNvSpPr txBox="1">
            <a:spLocks/>
          </p:cNvSpPr>
          <p:nvPr/>
        </p:nvSpPr>
        <p:spPr>
          <a:xfrm>
            <a:off x="7170917" y="1093786"/>
            <a:ext cx="3726430" cy="1325563"/>
          </a:xfrm>
          <a:prstGeom prst="rect">
            <a:avLst/>
          </a:prstGeom>
        </p:spPr>
        <p:txBody>
          <a:bodyPr vert="horz" lIns="91440" tIns="45720" rIns="91440" bIns="45720" rtlCol="0" anchor="ctr">
            <a:normAutofit/>
          </a:bodyPr>
          <a:lstStyle>
            <a:defPPr>
              <a:defRPr lang="en-US"/>
            </a:defPPr>
            <a:lvl1pPr>
              <a:lnSpc>
                <a:spcPct val="90000"/>
              </a:lnSpc>
              <a:spcBef>
                <a:spcPct val="0"/>
              </a:spcBef>
              <a:buNone/>
              <a:defRPr sz="2800">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2800" b="0" i="0" u="none" strike="noStrike" kern="1200" cap="none" spc="0" normalizeH="0" baseline="0" noProof="0" dirty="0">
                <a:ln>
                  <a:noFill/>
                </a:ln>
                <a:solidFill>
                  <a:prstClr val="black"/>
                </a:solidFill>
                <a:effectLst/>
                <a:uLnTx/>
                <a:uFillTx/>
                <a:latin typeface="Calibri Light" panose="020F0302020204030204"/>
                <a:ea typeface="+mj-ea"/>
                <a:cs typeface="+mj-cs"/>
              </a:rPr>
              <a:t>Respond to the criteria</a:t>
            </a:r>
          </a:p>
        </p:txBody>
      </p:sp>
      <p:graphicFrame>
        <p:nvGraphicFramePr>
          <p:cNvPr id="6" name="Content Placeholder 2">
            <a:extLst>
              <a:ext uri="{FF2B5EF4-FFF2-40B4-BE49-F238E27FC236}">
                <a16:creationId xmlns:a16="http://schemas.microsoft.com/office/drawing/2014/main" id="{E9890A21-0319-8363-1F63-30A33A72C8EB}"/>
              </a:ext>
            </a:extLst>
          </p:cNvPr>
          <p:cNvGraphicFramePr>
            <a:graphicFrameLocks noGrp="1"/>
          </p:cNvGraphicFramePr>
          <p:nvPr>
            <p:ph idx="1"/>
          </p:nvPr>
        </p:nvGraphicFramePr>
        <p:xfrm>
          <a:off x="7179189" y="2337638"/>
          <a:ext cx="4856949" cy="352023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TextBox 6">
            <a:extLst>
              <a:ext uri="{FF2B5EF4-FFF2-40B4-BE49-F238E27FC236}">
                <a16:creationId xmlns:a16="http://schemas.microsoft.com/office/drawing/2014/main" id="{E815EA3C-3FD8-A025-8E13-4D1B48407639}"/>
              </a:ext>
            </a:extLst>
          </p:cNvPr>
          <p:cNvSpPr txBox="1"/>
          <p:nvPr/>
        </p:nvSpPr>
        <p:spPr>
          <a:xfrm>
            <a:off x="4027948" y="1319930"/>
            <a:ext cx="2541768" cy="867930"/>
          </a:xfrm>
          <a:prstGeom prst="rect">
            <a:avLst/>
          </a:prstGeom>
        </p:spPr>
        <p:txBody>
          <a:bodyPr vert="horz" lIns="91440" tIns="45720" rIns="91440" bIns="45720" rtlCol="0" anchor="ctr">
            <a:normAutofit/>
          </a:bodyPr>
          <a:lstStyle>
            <a:defPPr>
              <a:defRPr lang="en-US"/>
            </a:defPPr>
            <a:lvl1pPr>
              <a:lnSpc>
                <a:spcPct val="90000"/>
              </a:lnSpc>
              <a:spcBef>
                <a:spcPct val="0"/>
              </a:spcBef>
              <a:buNone/>
              <a:defRPr sz="2800">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j-ea"/>
                <a:cs typeface="+mj-cs"/>
              </a:rPr>
              <a:t>True co-design</a:t>
            </a:r>
          </a:p>
        </p:txBody>
      </p:sp>
      <p:sp>
        <p:nvSpPr>
          <p:cNvPr id="8" name="Equals 7" descr="equals sign">
            <a:extLst>
              <a:ext uri="{FF2B5EF4-FFF2-40B4-BE49-F238E27FC236}">
                <a16:creationId xmlns:a16="http://schemas.microsoft.com/office/drawing/2014/main" id="{0BC8449C-26DF-4930-C559-E117E939BBA3}"/>
              </a:ext>
            </a:extLst>
          </p:cNvPr>
          <p:cNvSpPr>
            <a:spLocks noChangeAspect="1"/>
          </p:cNvSpPr>
          <p:nvPr/>
        </p:nvSpPr>
        <p:spPr>
          <a:xfrm>
            <a:off x="4807913" y="2114386"/>
            <a:ext cx="891540" cy="777240"/>
          </a:xfrm>
          <a:prstGeom prst="mathEqual">
            <a:avLst/>
          </a:prstGeom>
          <a:solidFill>
            <a:srgbClr val="BF45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Plus Sign 8" descr="plus sign">
            <a:extLst>
              <a:ext uri="{FF2B5EF4-FFF2-40B4-BE49-F238E27FC236}">
                <a16:creationId xmlns:a16="http://schemas.microsoft.com/office/drawing/2014/main" id="{B40A5B8B-4FCE-F4D2-4F86-3DD7BEDF609D}"/>
              </a:ext>
            </a:extLst>
          </p:cNvPr>
          <p:cNvSpPr>
            <a:spLocks noChangeAspect="1"/>
          </p:cNvSpPr>
          <p:nvPr/>
        </p:nvSpPr>
        <p:spPr>
          <a:xfrm>
            <a:off x="4805930" y="3315163"/>
            <a:ext cx="891540" cy="777240"/>
          </a:xfrm>
          <a:prstGeom prst="mathPlus">
            <a:avLst/>
          </a:prstGeom>
          <a:solidFill>
            <a:srgbClr val="BF45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Plus Sign 9" descr="plus sign">
            <a:extLst>
              <a:ext uri="{FF2B5EF4-FFF2-40B4-BE49-F238E27FC236}">
                <a16:creationId xmlns:a16="http://schemas.microsoft.com/office/drawing/2014/main" id="{21B3D379-4B3D-9C40-A987-AC0451D846C5}"/>
              </a:ext>
            </a:extLst>
          </p:cNvPr>
          <p:cNvSpPr>
            <a:spLocks noChangeAspect="1"/>
          </p:cNvSpPr>
          <p:nvPr/>
        </p:nvSpPr>
        <p:spPr>
          <a:xfrm>
            <a:off x="4805930" y="4675644"/>
            <a:ext cx="891540" cy="777240"/>
          </a:xfrm>
          <a:prstGeom prst="mathPlus">
            <a:avLst/>
          </a:prstGeom>
          <a:solidFill>
            <a:srgbClr val="BF45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CC0B2652-F94C-760E-1396-5F681AA0D602}"/>
              </a:ext>
            </a:extLst>
          </p:cNvPr>
          <p:cNvSpPr txBox="1"/>
          <p:nvPr/>
        </p:nvSpPr>
        <p:spPr>
          <a:xfrm>
            <a:off x="4375503" y="2851942"/>
            <a:ext cx="1846657" cy="480131"/>
          </a:xfrm>
          <a:prstGeom prst="rect">
            <a:avLst/>
          </a:prstGeom>
        </p:spPr>
        <p:txBody>
          <a:bodyPr vert="horz" lIns="91440" tIns="45720" rIns="91440" bIns="45720" rtlCol="0" anchor="ctr">
            <a:normAutofit/>
          </a:bodyPr>
          <a:lstStyle>
            <a:defPPr>
              <a:defRPr lang="en-US"/>
            </a:defPPr>
            <a:lvl1pPr algn="ctr">
              <a:lnSpc>
                <a:spcPct val="90000"/>
              </a:lnSpc>
              <a:spcBef>
                <a:spcPct val="0"/>
              </a:spcBef>
              <a:buNone/>
              <a:defRPr sz="2800">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j-ea"/>
                <a:cs typeface="+mj-cs"/>
              </a:rPr>
              <a:t>Mutuality</a:t>
            </a:r>
          </a:p>
        </p:txBody>
      </p:sp>
      <p:sp>
        <p:nvSpPr>
          <p:cNvPr id="12" name="TextBox 11">
            <a:extLst>
              <a:ext uri="{FF2B5EF4-FFF2-40B4-BE49-F238E27FC236}">
                <a16:creationId xmlns:a16="http://schemas.microsoft.com/office/drawing/2014/main" id="{948F39BB-A7AE-642D-1058-6F16869A687C}"/>
              </a:ext>
            </a:extLst>
          </p:cNvPr>
          <p:cNvSpPr txBox="1"/>
          <p:nvPr/>
        </p:nvSpPr>
        <p:spPr>
          <a:xfrm>
            <a:off x="3986198" y="3932425"/>
            <a:ext cx="2625265" cy="867930"/>
          </a:xfrm>
          <a:prstGeom prst="rect">
            <a:avLst/>
          </a:prstGeom>
        </p:spPr>
        <p:txBody>
          <a:bodyPr vert="horz" lIns="91440" tIns="45720" rIns="91440" bIns="45720" rtlCol="0" anchor="ctr">
            <a:normAutofit/>
          </a:bodyPr>
          <a:lstStyle>
            <a:defPPr>
              <a:defRPr lang="en-US"/>
            </a:defPPr>
            <a:lvl1pPr algn="ctr">
              <a:lnSpc>
                <a:spcPct val="90000"/>
              </a:lnSpc>
              <a:spcBef>
                <a:spcPct val="0"/>
              </a:spcBef>
              <a:buNone/>
              <a:defRPr sz="2800">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j-ea"/>
                <a:cs typeface="+mj-cs"/>
              </a:rPr>
              <a:t>Shared power</a:t>
            </a:r>
          </a:p>
        </p:txBody>
      </p:sp>
      <p:sp>
        <p:nvSpPr>
          <p:cNvPr id="13" name="TextBox 12">
            <a:extLst>
              <a:ext uri="{FF2B5EF4-FFF2-40B4-BE49-F238E27FC236}">
                <a16:creationId xmlns:a16="http://schemas.microsoft.com/office/drawing/2014/main" id="{6D6DADC0-3FFF-FD04-A6DA-447D5693A30C}"/>
              </a:ext>
            </a:extLst>
          </p:cNvPr>
          <p:cNvSpPr txBox="1"/>
          <p:nvPr/>
        </p:nvSpPr>
        <p:spPr>
          <a:xfrm>
            <a:off x="3645418" y="5240802"/>
            <a:ext cx="3376857" cy="867930"/>
          </a:xfrm>
          <a:prstGeom prst="rect">
            <a:avLst/>
          </a:prstGeom>
        </p:spPr>
        <p:txBody>
          <a:bodyPr vert="horz" lIns="91440" tIns="45720" rIns="91440" bIns="45720" rtlCol="0" anchor="ctr">
            <a:normAutofit/>
          </a:bodyPr>
          <a:lstStyle>
            <a:defPPr>
              <a:defRPr lang="en-US"/>
            </a:defPPr>
            <a:lvl1pPr algn="ctr">
              <a:lnSpc>
                <a:spcPct val="90000"/>
              </a:lnSpc>
              <a:spcBef>
                <a:spcPct val="0"/>
              </a:spcBef>
              <a:buNone/>
              <a:defRPr sz="2800">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j-ea"/>
                <a:cs typeface="+mj-cs"/>
              </a:rPr>
              <a:t>Fair resources</a:t>
            </a:r>
          </a:p>
        </p:txBody>
      </p:sp>
    </p:spTree>
    <p:extLst>
      <p:ext uri="{BB962C8B-B14F-4D97-AF65-F5344CB8AC3E}">
        <p14:creationId xmlns:p14="http://schemas.microsoft.com/office/powerpoint/2010/main" val="40049653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D1EF4-D598-06BF-0A06-436160970AC0}"/>
              </a:ext>
            </a:extLst>
          </p:cNvPr>
          <p:cNvSpPr>
            <a:spLocks noGrp="1"/>
          </p:cNvSpPr>
          <p:nvPr>
            <p:ph type="title"/>
          </p:nvPr>
        </p:nvSpPr>
        <p:spPr>
          <a:xfrm>
            <a:off x="838200" y="365125"/>
            <a:ext cx="10515600" cy="1325563"/>
          </a:xfrm>
        </p:spPr>
        <p:txBody>
          <a:bodyPr anchor="ctr">
            <a:normAutofit/>
          </a:bodyPr>
          <a:lstStyle/>
          <a:p>
            <a:r>
              <a:rPr lang="en-US" dirty="0"/>
              <a:t>What assessors look for</a:t>
            </a:r>
            <a:endParaRPr lang="en-AU" dirty="0"/>
          </a:p>
        </p:txBody>
      </p:sp>
      <p:sp>
        <p:nvSpPr>
          <p:cNvPr id="3" name="Content Placeholder 2">
            <a:extLst>
              <a:ext uri="{FF2B5EF4-FFF2-40B4-BE49-F238E27FC236}">
                <a16:creationId xmlns:a16="http://schemas.microsoft.com/office/drawing/2014/main" id="{5A5E35B3-BD9F-5BB7-27FC-557DB5C8E0B1}"/>
              </a:ext>
            </a:extLst>
          </p:cNvPr>
          <p:cNvSpPr>
            <a:spLocks noGrp="1"/>
          </p:cNvSpPr>
          <p:nvPr>
            <p:ph sz="half" idx="1"/>
          </p:nvPr>
        </p:nvSpPr>
        <p:spPr>
          <a:xfrm>
            <a:off x="838200" y="2025651"/>
            <a:ext cx="7419976" cy="4241799"/>
          </a:xfrm>
        </p:spPr>
        <p:txBody>
          <a:bodyPr>
            <a:normAutofit/>
          </a:bodyPr>
          <a:lstStyle/>
          <a:p>
            <a:pPr lvl="0"/>
            <a:r>
              <a:rPr lang="en-AU" dirty="0"/>
              <a:t>Is there a genuine need?</a:t>
            </a:r>
          </a:p>
          <a:p>
            <a:pPr lvl="0"/>
            <a:r>
              <a:rPr lang="en-AU" dirty="0"/>
              <a:t>Is the proposal clear and easy to understand?</a:t>
            </a:r>
          </a:p>
          <a:p>
            <a:pPr lvl="0"/>
            <a:r>
              <a:rPr lang="en-AU" dirty="0"/>
              <a:t>Are the right people involved and are partnerships genuine?</a:t>
            </a:r>
          </a:p>
          <a:p>
            <a:pPr lvl="0"/>
            <a:r>
              <a:rPr lang="en-AU" dirty="0"/>
              <a:t>Can the project realistically be delivered?</a:t>
            </a:r>
          </a:p>
          <a:p>
            <a:pPr lvl="0"/>
            <a:r>
              <a:rPr lang="en-AU" dirty="0"/>
              <a:t>Will it make a meaningful difference?</a:t>
            </a:r>
          </a:p>
        </p:txBody>
      </p:sp>
      <p:pic>
        <p:nvPicPr>
          <p:cNvPr id="6" name="Picture 5">
            <a:extLst>
              <a:ext uri="{FF2B5EF4-FFF2-40B4-BE49-F238E27FC236}">
                <a16:creationId xmlns:a16="http://schemas.microsoft.com/office/drawing/2014/main" id="{93BE2BF0-7059-E8A7-C4F5-C79C4E78B63D}"/>
              </a:ext>
            </a:extLst>
          </p:cNvPr>
          <p:cNvPicPr>
            <a:picLocks noChangeAspect="1"/>
          </p:cNvPicPr>
          <p:nvPr/>
        </p:nvPicPr>
        <p:blipFill>
          <a:blip r:embed="rId2"/>
          <a:stretch>
            <a:fillRect/>
          </a:stretch>
        </p:blipFill>
        <p:spPr>
          <a:xfrm>
            <a:off x="7732781" y="1825626"/>
            <a:ext cx="3621019" cy="3621019"/>
          </a:xfrm>
          <a:prstGeom prst="rect">
            <a:avLst/>
          </a:prstGeom>
          <a:noFill/>
        </p:spPr>
      </p:pic>
    </p:spTree>
    <p:extLst>
      <p:ext uri="{BB962C8B-B14F-4D97-AF65-F5344CB8AC3E}">
        <p14:creationId xmlns:p14="http://schemas.microsoft.com/office/powerpoint/2010/main" val="12800577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1652E-406F-A21F-4D08-499F16AA19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A396C2-ED02-0C67-1A34-A17053F2289F}"/>
              </a:ext>
            </a:extLst>
          </p:cNvPr>
          <p:cNvSpPr>
            <a:spLocks noGrp="1"/>
          </p:cNvSpPr>
          <p:nvPr>
            <p:ph type="title"/>
          </p:nvPr>
        </p:nvSpPr>
        <p:spPr>
          <a:xfrm>
            <a:off x="666750" y="184580"/>
            <a:ext cx="10515600" cy="1325563"/>
          </a:xfrm>
        </p:spPr>
        <p:txBody>
          <a:bodyPr anchor="ctr">
            <a:normAutofit/>
          </a:bodyPr>
          <a:lstStyle/>
          <a:p>
            <a:r>
              <a:rPr lang="en-AU" dirty="0"/>
              <a:t>NDRP Resources</a:t>
            </a:r>
          </a:p>
        </p:txBody>
      </p:sp>
      <p:graphicFrame>
        <p:nvGraphicFramePr>
          <p:cNvPr id="5" name="Picture Placeholder 2">
            <a:extLst>
              <a:ext uri="{FF2B5EF4-FFF2-40B4-BE49-F238E27FC236}">
                <a16:creationId xmlns:a16="http://schemas.microsoft.com/office/drawing/2014/main" id="{26E15257-B363-9F33-F05C-C74004BE4A21}"/>
              </a:ext>
            </a:extLst>
          </p:cNvPr>
          <p:cNvGraphicFramePr>
            <a:graphicFrameLocks noGrp="1"/>
          </p:cNvGraphicFramePr>
          <p:nvPr>
            <p:ph idx="1"/>
          </p:nvPr>
        </p:nvGraphicFramePr>
        <p:xfrm>
          <a:off x="404813" y="1333501"/>
          <a:ext cx="2557462" cy="5067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a:extLst>
              <a:ext uri="{FF2B5EF4-FFF2-40B4-BE49-F238E27FC236}">
                <a16:creationId xmlns:a16="http://schemas.microsoft.com/office/drawing/2014/main" id="{E222F359-F986-947C-4991-17C3B82830B0}"/>
              </a:ext>
            </a:extLst>
          </p:cNvPr>
          <p:cNvGraphicFramePr/>
          <p:nvPr/>
        </p:nvGraphicFramePr>
        <p:xfrm>
          <a:off x="2838451" y="1333501"/>
          <a:ext cx="3562350" cy="506729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4" name="Picture Placeholder 2">
            <a:extLst>
              <a:ext uri="{FF2B5EF4-FFF2-40B4-BE49-F238E27FC236}">
                <a16:creationId xmlns:a16="http://schemas.microsoft.com/office/drawing/2014/main" id="{90A80DF5-2A26-978F-FDE1-724B5A37AC3A}"/>
              </a:ext>
            </a:extLst>
          </p:cNvPr>
          <p:cNvGraphicFramePr>
            <a:graphicFrameLocks/>
          </p:cNvGraphicFramePr>
          <p:nvPr/>
        </p:nvGraphicFramePr>
        <p:xfrm>
          <a:off x="6619877" y="1314881"/>
          <a:ext cx="5010148" cy="508591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20153005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2F061-02FA-DDC7-87DD-1A6815E044FB}"/>
            </a:ext>
          </a:extLst>
        </p:cNvPr>
        <p:cNvGrpSpPr/>
        <p:nvPr/>
      </p:nvGrpSpPr>
      <p:grpSpPr>
        <a:xfrm>
          <a:off x="0" y="0"/>
          <a:ext cx="0" cy="0"/>
          <a:chOff x="0" y="0"/>
          <a:chExt cx="0" cy="0"/>
        </a:xfrm>
      </p:grpSpPr>
      <p:pic>
        <p:nvPicPr>
          <p:cNvPr id="4" name="Picture 3" descr="A colorful lines on a white background">
            <a:extLst>
              <a:ext uri="{FF2B5EF4-FFF2-40B4-BE49-F238E27FC236}">
                <a16:creationId xmlns:a16="http://schemas.microsoft.com/office/drawing/2014/main" id="{1B77F721-8BF4-04D9-62C9-5D420A753E14}"/>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0BD3F61-D574-1D87-E4B1-CC6BB27479FB}"/>
              </a:ext>
            </a:extLst>
          </p:cNvPr>
          <p:cNvSpPr>
            <a:spLocks noGrp="1"/>
          </p:cNvSpPr>
          <p:nvPr>
            <p:ph type="title" idx="4294967295"/>
          </p:nvPr>
        </p:nvSpPr>
        <p:spPr>
          <a:xfrm>
            <a:off x="838200" y="200450"/>
            <a:ext cx="10515600" cy="1325563"/>
          </a:xfrm>
        </p:spPr>
        <p:txBody>
          <a:bodyPr/>
          <a:lstStyle/>
          <a:p>
            <a:r>
              <a:rPr lang="en-AU">
                <a:solidFill>
                  <a:srgbClr val="2C3949"/>
                </a:solidFill>
              </a:rPr>
              <a:t>How to engage with the NDRP</a:t>
            </a:r>
          </a:p>
        </p:txBody>
      </p:sp>
      <p:pic>
        <p:nvPicPr>
          <p:cNvPr id="15" name="Picture 14" descr="A white circle with a letter f in it">
            <a:hlinkClick r:id="rId4"/>
            <a:extLst>
              <a:ext uri="{FF2B5EF4-FFF2-40B4-BE49-F238E27FC236}">
                <a16:creationId xmlns:a16="http://schemas.microsoft.com/office/drawing/2014/main" id="{809CFFB6-D7AC-4A98-3C13-A7405120B71C}"/>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152860" y="5581617"/>
            <a:ext cx="781889" cy="781889"/>
          </a:xfrm>
          <a:prstGeom prst="rect">
            <a:avLst/>
          </a:prstGeom>
        </p:spPr>
      </p:pic>
      <p:pic>
        <p:nvPicPr>
          <p:cNvPr id="19" name="Picture 18" descr="A white circle with black letters in it">
            <a:hlinkClick r:id="rId6"/>
            <a:extLst>
              <a:ext uri="{FF2B5EF4-FFF2-40B4-BE49-F238E27FC236}">
                <a16:creationId xmlns:a16="http://schemas.microsoft.com/office/drawing/2014/main" id="{85F74C5D-F094-956B-1078-09C073887A7B}"/>
              </a:ext>
              <a:ext uri="{C183D7F6-B498-43B3-948B-1728B52AA6E4}">
                <adec:decorative xmlns:adec="http://schemas.microsoft.com/office/drawing/2017/decorative" val="0"/>
              </a:ext>
            </a:extLst>
          </p:cNvPr>
          <p:cNvPicPr>
            <a:picLocks noChangeAspect="1"/>
          </p:cNvPicPr>
          <p:nvPr/>
        </p:nvPicPr>
        <p:blipFill>
          <a:blip r:embed="rId7"/>
          <a:stretch>
            <a:fillRect/>
          </a:stretch>
        </p:blipFill>
        <p:spPr>
          <a:xfrm>
            <a:off x="890296" y="5251714"/>
            <a:ext cx="799450" cy="799450"/>
          </a:xfrm>
          <a:prstGeom prst="rect">
            <a:avLst/>
          </a:prstGeom>
        </p:spPr>
      </p:pic>
      <p:pic>
        <p:nvPicPr>
          <p:cNvPr id="20" name="Picture 19" descr="A person sitting on grass with a dog">
            <a:extLst>
              <a:ext uri="{FF2B5EF4-FFF2-40B4-BE49-F238E27FC236}">
                <a16:creationId xmlns:a16="http://schemas.microsoft.com/office/drawing/2014/main" id="{EF7BAE69-9177-7331-629D-082CE929C5AC}"/>
              </a:ext>
              <a:ext uri="{C183D7F6-B498-43B3-948B-1728B52AA6E4}">
                <adec:decorative xmlns:adec="http://schemas.microsoft.com/office/drawing/2017/decorative" val="0"/>
              </a:ext>
            </a:extLst>
          </p:cNvPr>
          <p:cNvPicPr>
            <a:picLocks noChangeAspect="1"/>
          </p:cNvPicPr>
          <p:nvPr/>
        </p:nvPicPr>
        <p:blipFill>
          <a:blip r:embed="rId8"/>
          <a:stretch>
            <a:fillRect/>
          </a:stretch>
        </p:blipFill>
        <p:spPr>
          <a:xfrm>
            <a:off x="4788468" y="1885219"/>
            <a:ext cx="7772400" cy="6074649"/>
          </a:xfrm>
          <a:prstGeom prst="rect">
            <a:avLst/>
          </a:prstGeom>
        </p:spPr>
      </p:pic>
      <p:grpSp>
        <p:nvGrpSpPr>
          <p:cNvPr id="6" name="Group 5" descr="Slide 26&#10;Title: How to engage with the NDRP &#10;Decorative icons and text reads:&#10;• Email: info@ndrp.org.au&#10;• Phone: 03 9000 3813&#10;• Subscribe to our newsletter at www.ndrp.org.au for updates&#10;• Follow us on Facebook and LinkedIn&#10;">
            <a:extLst>
              <a:ext uri="{FF2B5EF4-FFF2-40B4-BE49-F238E27FC236}">
                <a16:creationId xmlns:a16="http://schemas.microsoft.com/office/drawing/2014/main" id="{3B722152-FD81-0426-8D50-C8CE493FFB3D}"/>
              </a:ext>
            </a:extLst>
          </p:cNvPr>
          <p:cNvGrpSpPr/>
          <p:nvPr/>
        </p:nvGrpSpPr>
        <p:grpSpPr>
          <a:xfrm>
            <a:off x="934749" y="1265460"/>
            <a:ext cx="6463361" cy="3496932"/>
            <a:chOff x="966139" y="434392"/>
            <a:chExt cx="6463361" cy="3496932"/>
          </a:xfrm>
        </p:grpSpPr>
        <p:sp>
          <p:nvSpPr>
            <p:cNvPr id="27" name="Text Placeholder 2" descr="Email: info@ndrp.org.au&#10;Phone: 03 9000 3813&#10;Subscribe to our newsletter at www.ndrp.org.au for updates&#10;">
              <a:extLst>
                <a:ext uri="{FF2B5EF4-FFF2-40B4-BE49-F238E27FC236}">
                  <a16:creationId xmlns:a16="http://schemas.microsoft.com/office/drawing/2014/main" id="{836609A4-88E8-4515-A2F3-63033D5AE91B}"/>
                </a:ext>
              </a:extLst>
            </p:cNvPr>
            <p:cNvSpPr txBox="1"/>
            <p:nvPr/>
          </p:nvSpPr>
          <p:spPr>
            <a:xfrm>
              <a:off x="1787185" y="434392"/>
              <a:ext cx="5642315" cy="3496932"/>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2200"/>
                </a:spcBef>
                <a:spcAft>
                  <a:spcPts val="0"/>
                </a:spcAft>
                <a:buClrTx/>
                <a:buSzTx/>
                <a:buFont typeface="Arial" panose="020B0604020202020204" pitchFamily="34" charset="0"/>
                <a:buNone/>
                <a:tabLst/>
                <a:defRPr/>
              </a:pPr>
              <a:r>
                <a:rPr kumimoji="0" lang="en-AU" sz="2400" b="0" i="0" u="none" strike="noStrike" kern="1200" cap="none" spc="0" normalizeH="0" baseline="0" noProof="0">
                  <a:ln>
                    <a:noFill/>
                  </a:ln>
                  <a:solidFill>
                    <a:srgbClr val="44546A">
                      <a:lumMod val="75000"/>
                    </a:srgbClr>
                  </a:solidFill>
                  <a:effectLst/>
                  <a:uLnTx/>
                  <a:uFillTx/>
                  <a:latin typeface="Calibri" panose="020F0502020204030204"/>
                  <a:ea typeface="+mn-ea"/>
                  <a:cs typeface="+mn-cs"/>
                </a:rPr>
                <a:t>Email: </a:t>
              </a:r>
              <a:r>
                <a:rPr kumimoji="0" lang="en-AU" sz="2400" b="0" i="0" u="none" strike="noStrike" kern="1200" cap="none" spc="0" normalizeH="0" baseline="0" noProof="0">
                  <a:ln>
                    <a:noFill/>
                  </a:ln>
                  <a:solidFill>
                    <a:srgbClr val="44546A">
                      <a:lumMod val="75000"/>
                    </a:srgbClr>
                  </a:solidFill>
                  <a:effectLst/>
                  <a:uLnTx/>
                  <a:uFillTx/>
                  <a:latin typeface="Calibri" panose="020F0502020204030204"/>
                  <a:ea typeface="+mn-ea"/>
                  <a:cs typeface="+mn-cs"/>
                  <a:hlinkClick r:id="rId9">
                    <a:extLst>
                      <a:ext uri="{A12FA001-AC4F-418D-AE19-62706E023703}">
                        <ahyp:hlinkClr xmlns:ahyp="http://schemas.microsoft.com/office/drawing/2018/hyperlinkcolor" val="tx"/>
                      </a:ext>
                    </a:extLst>
                  </a:hlinkClick>
                </a:rPr>
                <a:t>info@ndrp.org.au</a:t>
              </a:r>
              <a:endParaRPr kumimoji="0" lang="en-AU" sz="2400" b="0" i="0" u="none" strike="noStrike" kern="1200" cap="none" spc="0" normalizeH="0" baseline="0" noProof="0">
                <a:ln>
                  <a:noFill/>
                </a:ln>
                <a:solidFill>
                  <a:srgbClr val="44546A">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2200"/>
                </a:spcBef>
                <a:spcAft>
                  <a:spcPts val="0"/>
                </a:spcAft>
                <a:buClrTx/>
                <a:buSzTx/>
                <a:buFont typeface="Arial" panose="020B0604020202020204" pitchFamily="34" charset="0"/>
                <a:buNone/>
                <a:tabLst/>
                <a:defRPr/>
              </a:pPr>
              <a:r>
                <a:rPr kumimoji="0" lang="en-AU" sz="2400" b="0" i="0" u="none" strike="noStrike" kern="1200" cap="none" spc="0" normalizeH="0" baseline="0" noProof="0">
                  <a:ln>
                    <a:noFill/>
                  </a:ln>
                  <a:solidFill>
                    <a:srgbClr val="44546A">
                      <a:lumMod val="75000"/>
                    </a:srgbClr>
                  </a:solidFill>
                  <a:effectLst/>
                  <a:uLnTx/>
                  <a:uFillTx/>
                  <a:latin typeface="Calibri" panose="020F0502020204030204"/>
                  <a:ea typeface="+mn-ea"/>
                  <a:cs typeface="+mn-cs"/>
                </a:rPr>
                <a:t>Phone: 03 9000 3813 </a:t>
              </a:r>
              <a:r>
                <a:rPr kumimoji="0" lang="en-US" sz="2400" b="0" i="0" u="none" strike="noStrike" kern="1200" cap="none" spc="0" normalizeH="0" baseline="0" noProof="0">
                  <a:ln>
                    <a:noFill/>
                  </a:ln>
                  <a:solidFill>
                    <a:srgbClr val="44546A">
                      <a:lumMod val="75000"/>
                    </a:srgbClr>
                  </a:solidFill>
                  <a:effectLst/>
                  <a:uLnTx/>
                  <a:uFillTx/>
                  <a:latin typeface="Calibri" panose="020F0502020204030204"/>
                  <a:ea typeface="+mn-ea"/>
                  <a:cs typeface="+mn-cs"/>
                </a:rPr>
                <a:t>SMS only number: 0485 931 168</a:t>
              </a:r>
              <a:endParaRPr kumimoji="0" lang="en-AU" sz="2400" b="0" i="0" u="none" strike="noStrike" kern="1200" cap="none" spc="0" normalizeH="0" baseline="0" noProof="0">
                <a:ln>
                  <a:noFill/>
                </a:ln>
                <a:solidFill>
                  <a:srgbClr val="44546A">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10000"/>
                </a:lnSpc>
                <a:spcBef>
                  <a:spcPts val="2200"/>
                </a:spcBef>
                <a:spcAft>
                  <a:spcPts val="0"/>
                </a:spcAft>
                <a:buClrTx/>
                <a:buSzTx/>
                <a:buFont typeface="Arial" panose="020B0604020202020204" pitchFamily="34" charset="0"/>
                <a:buNone/>
                <a:tabLst/>
                <a:defRPr/>
              </a:pPr>
              <a:r>
                <a:rPr kumimoji="0" lang="en-AU" sz="2400" b="0" i="0" u="none" strike="noStrike" kern="1200" cap="none" spc="0" normalizeH="0" baseline="0" noProof="0">
                  <a:ln>
                    <a:noFill/>
                  </a:ln>
                  <a:solidFill>
                    <a:srgbClr val="44546A">
                      <a:lumMod val="75000"/>
                    </a:srgbClr>
                  </a:solidFill>
                  <a:effectLst/>
                  <a:uLnTx/>
                  <a:uFillTx/>
                  <a:latin typeface="Calibri" panose="020F0502020204030204"/>
                  <a:ea typeface="+mn-ea"/>
                  <a:cs typeface="+mn-cs"/>
                </a:rPr>
                <a:t>Subscribe to our newsletter at </a:t>
              </a:r>
              <a:r>
                <a:rPr kumimoji="0" lang="en-AU" sz="2400" b="0" i="0" u="none" strike="noStrike" kern="1200" cap="none" spc="0" normalizeH="0" baseline="0" noProof="0">
                  <a:ln>
                    <a:noFill/>
                  </a:ln>
                  <a:solidFill>
                    <a:srgbClr val="44546A">
                      <a:lumMod val="75000"/>
                    </a:srgbClr>
                  </a:solidFill>
                  <a:effectLst/>
                  <a:uLnTx/>
                  <a:uFillTx/>
                  <a:latin typeface="Calibri" panose="020F0502020204030204"/>
                  <a:ea typeface="+mn-ea"/>
                  <a:cs typeface="+mn-cs"/>
                  <a:hlinkClick r:id="rId10">
                    <a:extLst>
                      <a:ext uri="{A12FA001-AC4F-418D-AE19-62706E023703}">
                        <ahyp:hlinkClr xmlns:ahyp="http://schemas.microsoft.com/office/drawing/2018/hyperlinkcolor" val="tx"/>
                      </a:ext>
                    </a:extLst>
                  </a:hlinkClick>
                </a:rPr>
                <a:t>www.ndrp.org.au</a:t>
              </a:r>
              <a:r>
                <a:rPr kumimoji="0" lang="en-AU" sz="2400" b="0" i="0" u="none" strike="noStrike" kern="1200" cap="none" spc="0" normalizeH="0" baseline="0" noProof="0">
                  <a:ln>
                    <a:noFill/>
                  </a:ln>
                  <a:solidFill>
                    <a:srgbClr val="44546A">
                      <a:lumMod val="75000"/>
                    </a:srgbClr>
                  </a:solidFill>
                  <a:effectLst/>
                  <a:uLnTx/>
                  <a:uFillTx/>
                  <a:latin typeface="Calibri" panose="020F0502020204030204"/>
                  <a:ea typeface="+mn-ea"/>
                  <a:cs typeface="+mn-cs"/>
                </a:rPr>
                <a:t> for updates</a:t>
              </a:r>
            </a:p>
          </p:txBody>
        </p:sp>
        <p:grpSp>
          <p:nvGrpSpPr>
            <p:cNvPr id="5" name="Group 4">
              <a:extLst>
                <a:ext uri="{FF2B5EF4-FFF2-40B4-BE49-F238E27FC236}">
                  <a16:creationId xmlns:a16="http://schemas.microsoft.com/office/drawing/2014/main" id="{CD152DA3-3E89-9C2A-0539-1F8F3E0696AC}"/>
                </a:ext>
              </a:extLst>
            </p:cNvPr>
            <p:cNvGrpSpPr/>
            <p:nvPr/>
          </p:nvGrpSpPr>
          <p:grpSpPr>
            <a:xfrm>
              <a:off x="966139" y="434392"/>
              <a:ext cx="708490" cy="2682106"/>
              <a:chOff x="966139" y="2015542"/>
              <a:chExt cx="708490" cy="2682106"/>
            </a:xfrm>
          </p:grpSpPr>
          <p:pic>
            <p:nvPicPr>
              <p:cNvPr id="8" name="Picture 7">
                <a:extLst>
                  <a:ext uri="{FF2B5EF4-FFF2-40B4-BE49-F238E27FC236}">
                    <a16:creationId xmlns:a16="http://schemas.microsoft.com/office/drawing/2014/main" id="{F69F66A6-6A2F-5D11-CC68-D8D81EF6111A}"/>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966139" y="2015542"/>
                <a:ext cx="595935" cy="617737"/>
              </a:xfrm>
              <a:prstGeom prst="rect">
                <a:avLst/>
              </a:prstGeom>
            </p:spPr>
          </p:pic>
          <p:pic>
            <p:nvPicPr>
              <p:cNvPr id="31" name="Picture 30">
                <a:extLst>
                  <a:ext uri="{FF2B5EF4-FFF2-40B4-BE49-F238E27FC236}">
                    <a16:creationId xmlns:a16="http://schemas.microsoft.com/office/drawing/2014/main" id="{590FFC3D-1FB8-96A6-17E4-ABAC2AD32F30}"/>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966139" y="2926769"/>
                <a:ext cx="595935" cy="595935"/>
              </a:xfrm>
              <a:prstGeom prst="rect">
                <a:avLst/>
              </a:prstGeom>
            </p:spPr>
          </p:pic>
          <p:pic>
            <p:nvPicPr>
              <p:cNvPr id="34" name="Picture 33">
                <a:extLst>
                  <a:ext uri="{FF2B5EF4-FFF2-40B4-BE49-F238E27FC236}">
                    <a16:creationId xmlns:a16="http://schemas.microsoft.com/office/drawing/2014/main" id="{A9832366-3C48-4B0D-D74C-910EA08A1812}"/>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a:off x="1014858" y="3937427"/>
                <a:ext cx="659771" cy="760221"/>
              </a:xfrm>
              <a:prstGeom prst="rect">
                <a:avLst/>
              </a:prstGeom>
            </p:spPr>
          </p:pic>
        </p:grpSp>
      </p:grpSp>
      <p:sp>
        <p:nvSpPr>
          <p:cNvPr id="10" name="TextBox 9" descr="Follow us on Facebook and LinkedIn&#10;">
            <a:extLst>
              <a:ext uri="{FF2B5EF4-FFF2-40B4-BE49-F238E27FC236}">
                <a16:creationId xmlns:a16="http://schemas.microsoft.com/office/drawing/2014/main" id="{E8D0096D-EE81-E84E-7CEA-DAE8ABE6942D}"/>
              </a:ext>
            </a:extLst>
          </p:cNvPr>
          <p:cNvSpPr txBox="1"/>
          <p:nvPr/>
        </p:nvSpPr>
        <p:spPr>
          <a:xfrm rot="20767735">
            <a:off x="1497984" y="4466095"/>
            <a:ext cx="6281736"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2200"/>
              </a:spcBef>
              <a:spcAft>
                <a:spcPts val="0"/>
              </a:spcAft>
              <a:buClrTx/>
              <a:buSzTx/>
              <a:buFontTx/>
              <a:buNone/>
              <a:tabLst/>
              <a:defRPr/>
            </a:pPr>
            <a:r>
              <a:rPr kumimoji="0" lang="en-AU" sz="1800" b="0" i="0" u="none" strike="noStrike" kern="1200" cap="none" spc="0" normalizeH="0" baseline="0" noProof="0">
                <a:ln>
                  <a:noFill/>
                </a:ln>
                <a:solidFill>
                  <a:prstClr val="white"/>
                </a:solidFill>
                <a:effectLst/>
                <a:uLnTx/>
                <a:uFillTx/>
                <a:latin typeface="Calibri" panose="020F0502020204030204"/>
                <a:ea typeface="+mn-ea"/>
                <a:cs typeface="+mn-cs"/>
              </a:rPr>
              <a:t>Follow us on Facebook and LinkedIn</a:t>
            </a:r>
          </a:p>
        </p:txBody>
      </p:sp>
    </p:spTree>
    <p:extLst>
      <p:ext uri="{BB962C8B-B14F-4D97-AF65-F5344CB8AC3E}">
        <p14:creationId xmlns:p14="http://schemas.microsoft.com/office/powerpoint/2010/main" val="1596067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C375E-3C15-EEE6-6A19-F6CE474E3F31}"/>
            </a:ext>
          </a:extLst>
        </p:cNvPr>
        <p:cNvGrpSpPr/>
        <p:nvPr/>
      </p:nvGrpSpPr>
      <p:grpSpPr>
        <a:xfrm>
          <a:off x="0" y="0"/>
          <a:ext cx="0" cy="0"/>
          <a:chOff x="0" y="0"/>
          <a:chExt cx="0" cy="0"/>
        </a:xfrm>
      </p:grpSpPr>
      <p:pic>
        <p:nvPicPr>
          <p:cNvPr id="2" name="object 3" descr="A person standing in a field at sunset looking down at the ground&#10;&#10;">
            <a:extLst>
              <a:ext uri="{FF2B5EF4-FFF2-40B4-BE49-F238E27FC236}">
                <a16:creationId xmlns:a16="http://schemas.microsoft.com/office/drawing/2014/main" id="{FEB915C1-47C7-A6CF-5D50-78866EFA9394}"/>
              </a:ext>
            </a:extLst>
          </p:cNvPr>
          <p:cNvPicPr/>
          <p:nvPr/>
        </p:nvPicPr>
        <p:blipFill>
          <a:blip r:embed="rId3" cstate="print">
            <a:extLst>
              <a:ext uri="{28A0092B-C50C-407E-A947-70E740481C1C}">
                <a14:useLocalDpi xmlns:a14="http://schemas.microsoft.com/office/drawing/2010/main" val="0"/>
              </a:ext>
            </a:extLst>
          </a:blip>
          <a:srcRect l="32281" t="14601" r="25791" b="-14601"/>
          <a:stretch/>
        </p:blipFill>
        <p:spPr>
          <a:xfrm>
            <a:off x="7886700" y="0"/>
            <a:ext cx="4305300" cy="6849673"/>
          </a:xfrm>
          <a:prstGeom prst="rect">
            <a:avLst/>
          </a:prstGeom>
        </p:spPr>
      </p:pic>
      <p:pic>
        <p:nvPicPr>
          <p:cNvPr id="3" name="Picture 2">
            <a:extLst>
              <a:ext uri="{FF2B5EF4-FFF2-40B4-BE49-F238E27FC236}">
                <a16:creationId xmlns:a16="http://schemas.microsoft.com/office/drawing/2014/main" id="{C32496D5-E0F5-6D2E-3602-E88BAB8ED0E8}"/>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7886700" y="3073400"/>
            <a:ext cx="4305300" cy="3784600"/>
          </a:xfrm>
          <a:prstGeom prst="rect">
            <a:avLst/>
          </a:prstGeom>
        </p:spPr>
      </p:pic>
      <p:sp>
        <p:nvSpPr>
          <p:cNvPr id="11" name="object 12">
            <a:extLst>
              <a:ext uri="{FF2B5EF4-FFF2-40B4-BE49-F238E27FC236}">
                <a16:creationId xmlns:a16="http://schemas.microsoft.com/office/drawing/2014/main" id="{E07E5F92-A1EE-7619-D78D-540EF377133E}"/>
              </a:ext>
            </a:extLst>
          </p:cNvPr>
          <p:cNvSpPr txBox="1">
            <a:spLocks noGrp="1"/>
          </p:cNvSpPr>
          <p:nvPr>
            <p:ph type="title" idx="4294967295"/>
          </p:nvPr>
        </p:nvSpPr>
        <p:spPr>
          <a:xfrm>
            <a:off x="527301" y="410455"/>
            <a:ext cx="6559300" cy="589905"/>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lvl1pPr>
              <a:defRPr>
                <a:latin typeface="+mj-lt"/>
                <a:ea typeface="+mj-ea"/>
                <a:cs typeface="+mj-cs"/>
              </a:defRPr>
            </a:lvl1pPr>
          </a:lstStyle>
          <a:p>
            <a:pPr marL="12700" marR="0" lvl="0" indent="0" algn="l" defTabSz="914400" rtl="0" eaLnBrk="1" fontAlgn="auto" latinLnBrk="0" hangingPunct="1">
              <a:lnSpc>
                <a:spcPts val="4500"/>
              </a:lnSpc>
              <a:spcBef>
                <a:spcPts val="100"/>
              </a:spcBef>
              <a:spcAft>
                <a:spcPts val="0"/>
              </a:spcAft>
              <a:buClrTx/>
              <a:buSzTx/>
              <a:buFontTx/>
              <a:buNone/>
              <a:tabLst/>
              <a:defRPr/>
            </a:pPr>
            <a:r>
              <a:rPr kumimoji="0" lang="en-AU" sz="4000" b="1" i="0" u="none" strike="noStrike" kern="1200" cap="none" spc="0" normalizeH="0" baseline="0" noProof="0">
                <a:ln>
                  <a:noFill/>
                </a:ln>
                <a:solidFill>
                  <a:srgbClr val="005496"/>
                </a:solidFill>
                <a:effectLst/>
                <a:uLnTx/>
                <a:uFillTx/>
                <a:latin typeface="VAG Rounded" panose="020B0500000000000000" pitchFamily="34" charset="0"/>
                <a:ea typeface="+mj-ea"/>
                <a:cs typeface="+mj-cs"/>
              </a:rPr>
              <a:t>PWDA</a:t>
            </a:r>
          </a:p>
        </p:txBody>
      </p:sp>
      <p:sp>
        <p:nvSpPr>
          <p:cNvPr id="4" name="TextBox 3">
            <a:extLst>
              <a:ext uri="{FF2B5EF4-FFF2-40B4-BE49-F238E27FC236}">
                <a16:creationId xmlns:a16="http://schemas.microsoft.com/office/drawing/2014/main" id="{D59943EA-C1D4-54CE-890F-7F1322B7881E}"/>
              </a:ext>
            </a:extLst>
          </p:cNvPr>
          <p:cNvSpPr txBox="1"/>
          <p:nvPr/>
        </p:nvSpPr>
        <p:spPr>
          <a:xfrm>
            <a:off x="451315" y="1196752"/>
            <a:ext cx="6796813" cy="4093428"/>
          </a:xfrm>
          <a:prstGeom prst="rect">
            <a:avLst/>
          </a:prstGeom>
          <a:noFill/>
        </p:spPr>
        <p:txBody>
          <a:bodyPr wrap="square" lIns="91440" tIns="45720" rIns="91440" bIns="4572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People with Disability Australia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(PWDA) is a non-profit, non-government, national cross-disability organisation led by and for Australians with all types of disability. ​</a:t>
            </a:r>
            <a:endParaRPr kumimoji="0" lang="en-US"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b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 Australia’s national peak disability rights and advocacy organisation, PWDA has been representing the interests of Australians with disability for over 40 years.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Our education and training focuses on empowering people with disability to take control of their own lives and helps workers in the broader community improve how they work with, provide services for, and support people with disability.​</a:t>
            </a:r>
            <a:endParaRPr kumimoji="0" lang="en-AU"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15751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51B29986-47AF-04CE-8F0B-0CEEA87CCA0C}"/>
              </a:ext>
            </a:extLst>
          </p:cNvPr>
          <p:cNvSpPr txBox="1">
            <a:spLocks noGrp="1"/>
          </p:cNvSpPr>
          <p:nvPr>
            <p:ph type="title" idx="4294967295"/>
          </p:nvPr>
        </p:nvSpPr>
        <p:spPr>
          <a:xfrm>
            <a:off x="4909542" y="454418"/>
            <a:ext cx="6864099" cy="598434"/>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lvl1pPr>
              <a:defRPr sz="3500" b="1" i="0">
                <a:solidFill>
                  <a:srgbClr val="005496"/>
                </a:solidFill>
                <a:latin typeface="VAG Rounded Std"/>
                <a:ea typeface="+mj-ea"/>
                <a:cs typeface="VAG Rounded Std"/>
              </a:defRPr>
            </a:lvl1pPr>
          </a:lstStyle>
          <a:p>
            <a:pPr marL="12700" marR="0" lvl="0" indent="0" defTabSz="914400" eaLnBrk="1" fontAlgn="auto" latinLnBrk="0" hangingPunct="1">
              <a:lnSpc>
                <a:spcPts val="4500"/>
              </a:lnSpc>
              <a:spcBef>
                <a:spcPts val="100"/>
              </a:spcBef>
              <a:spcAft>
                <a:spcPts val="0"/>
              </a:spcAft>
              <a:buClrTx/>
              <a:buSzTx/>
              <a:buFontTx/>
              <a:buNone/>
              <a:tabLst/>
              <a:defRPr/>
            </a:pPr>
            <a:r>
              <a:rPr kumimoji="0" lang="en-AU" sz="4000" b="1" i="0" u="none" strike="noStrike" kern="0" cap="none" spc="0" normalizeH="0" baseline="0" noProof="0" dirty="0">
                <a:ln>
                  <a:noFill/>
                </a:ln>
                <a:solidFill>
                  <a:srgbClr val="005496"/>
                </a:solidFill>
                <a:effectLst/>
                <a:uLnTx/>
                <a:uFillTx/>
                <a:latin typeface="VAG Rounded Std"/>
                <a:ea typeface="+mj-ea"/>
                <a:cs typeface="VAG Rounded Std"/>
              </a:rPr>
              <a:t>What we’ll cover</a:t>
            </a:r>
          </a:p>
        </p:txBody>
      </p:sp>
      <p:sp>
        <p:nvSpPr>
          <p:cNvPr id="10" name="object 4">
            <a:extLst>
              <a:ext uri="{FF2B5EF4-FFF2-40B4-BE49-F238E27FC236}">
                <a16:creationId xmlns:a16="http://schemas.microsoft.com/office/drawing/2014/main" id="{A0142E65-702A-2AF6-FB1F-6132337B4552}"/>
              </a:ext>
            </a:extLst>
          </p:cNvPr>
          <p:cNvSpPr txBox="1"/>
          <p:nvPr/>
        </p:nvSpPr>
        <p:spPr>
          <a:xfrm>
            <a:off x="4909541" y="1484784"/>
            <a:ext cx="6864100" cy="2684133"/>
          </a:xfrm>
          <a:prstGeom prst="rect">
            <a:avLst/>
          </a:prstGeom>
        </p:spPr>
        <p:txBody>
          <a:bodyPr vert="horz" wrap="square" lIns="0" tIns="12700" rIns="0" bIns="0" rtlCol="0">
            <a:spAutoFit/>
          </a:bodyPr>
          <a:lstStyle/>
          <a:p>
            <a:pPr marL="360000"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2000" dirty="0">
                <a:solidFill>
                  <a:srgbClr val="231F20"/>
                </a:solidFill>
                <a:latin typeface="Arial"/>
                <a:cs typeface="Arial"/>
              </a:rPr>
              <a:t>Choosing the right grants </a:t>
            </a:r>
          </a:p>
          <a:p>
            <a:pPr marL="360000"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2000" dirty="0">
                <a:solidFill>
                  <a:srgbClr val="231F20"/>
                </a:solidFill>
                <a:latin typeface="Arial"/>
                <a:cs typeface="Arial"/>
              </a:rPr>
              <a:t>Thinking strategically about funding </a:t>
            </a:r>
          </a:p>
          <a:p>
            <a:pPr marL="360000"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2000" dirty="0">
                <a:solidFill>
                  <a:srgbClr val="231F20"/>
                </a:solidFill>
                <a:latin typeface="Arial"/>
                <a:cs typeface="Arial"/>
              </a:rPr>
              <a:t>Building organisational capacity</a:t>
            </a:r>
          </a:p>
          <a:p>
            <a:pPr marL="360000"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2000" dirty="0">
                <a:solidFill>
                  <a:srgbClr val="231F20"/>
                </a:solidFill>
                <a:latin typeface="Arial"/>
                <a:cs typeface="Arial"/>
              </a:rPr>
              <a:t>Developing partnerships </a:t>
            </a:r>
          </a:p>
          <a:p>
            <a:pPr marL="360000"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2000" dirty="0">
                <a:solidFill>
                  <a:srgbClr val="231F20"/>
                </a:solidFill>
                <a:latin typeface="Arial"/>
                <a:cs typeface="Arial"/>
              </a:rPr>
              <a:t>Embedding co-design </a:t>
            </a:r>
          </a:p>
          <a:p>
            <a:pPr marL="360000"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2000" dirty="0">
                <a:solidFill>
                  <a:srgbClr val="231F20"/>
                </a:solidFill>
                <a:latin typeface="Arial"/>
                <a:cs typeface="Arial"/>
              </a:rPr>
              <a:t>Budgeting for accessibility and inclusion </a:t>
            </a:r>
            <a:endParaRPr sz="2000" dirty="0">
              <a:latin typeface="Arial"/>
              <a:cs typeface="Arial"/>
            </a:endParaRPr>
          </a:p>
        </p:txBody>
      </p:sp>
      <p:sp>
        <p:nvSpPr>
          <p:cNvPr id="11" name="Round Diagonal Corner of Rectangle 10">
            <a:extLst>
              <a:ext uri="{FF2B5EF4-FFF2-40B4-BE49-F238E27FC236}">
                <a16:creationId xmlns:a16="http://schemas.microsoft.com/office/drawing/2014/main" id="{92881459-3903-D229-97F1-A58F4C5F0ECC}"/>
              </a:ext>
            </a:extLst>
          </p:cNvPr>
          <p:cNvSpPr>
            <a:spLocks/>
          </p:cNvSpPr>
          <p:nvPr/>
        </p:nvSpPr>
        <p:spPr>
          <a:xfrm>
            <a:off x="526175" y="475037"/>
            <a:ext cx="3783600" cy="5814877"/>
          </a:xfrm>
          <a:prstGeom prst="round2DiagRect">
            <a:avLst/>
          </a:prstGeom>
          <a:blipFill dpi="0" rotWithShape="1">
            <a:blip r:embed="rId4"/>
            <a:srcRect/>
            <a:stretch>
              <a:fillRect l="-19783" t="7" r="-3909" b="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Tree>
    <p:extLst>
      <p:ext uri="{BB962C8B-B14F-4D97-AF65-F5344CB8AC3E}">
        <p14:creationId xmlns:p14="http://schemas.microsoft.com/office/powerpoint/2010/main" val="4141878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E444AAC-F4E5-E155-3396-C79CAB2A6803}"/>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ED9D48DF-E90A-17D0-780B-CAA6DB5750D0}"/>
              </a:ext>
            </a:extLst>
          </p:cNvPr>
          <p:cNvSpPr txBox="1">
            <a:spLocks noGrp="1"/>
          </p:cNvSpPr>
          <p:nvPr>
            <p:ph type="title"/>
          </p:nvPr>
        </p:nvSpPr>
        <p:spPr>
          <a:xfrm>
            <a:off x="527301" y="410455"/>
            <a:ext cx="8235700" cy="598434"/>
          </a:xfrm>
          <a:prstGeom prst="rect">
            <a:avLst/>
          </a:prstGeom>
        </p:spPr>
        <p:txBody>
          <a:bodyPr vert="horz" wrap="square" lIns="0" tIns="12700" rIns="0" bIns="0" rtlCol="0">
            <a:spAutoFit/>
          </a:bodyPr>
          <a:lstStyle/>
          <a:p>
            <a:pPr marL="12700">
              <a:lnSpc>
                <a:spcPts val="4500"/>
              </a:lnSpc>
              <a:spcBef>
                <a:spcPts val="100"/>
              </a:spcBef>
            </a:pPr>
            <a:r>
              <a:rPr lang="en-AU" sz="4000" dirty="0">
                <a:latin typeface="VAG Rounded" panose="020B0500000000000000" pitchFamily="34" charset="0"/>
              </a:rPr>
              <a:t>Why Strategy Matters</a:t>
            </a:r>
            <a:endParaRPr sz="4000" dirty="0">
              <a:latin typeface="VAG Rounded" panose="020B0500000000000000" pitchFamily="34" charset="0"/>
            </a:endParaRPr>
          </a:p>
        </p:txBody>
      </p:sp>
      <p:sp>
        <p:nvSpPr>
          <p:cNvPr id="4" name="object 4">
            <a:extLst>
              <a:ext uri="{FF2B5EF4-FFF2-40B4-BE49-F238E27FC236}">
                <a16:creationId xmlns:a16="http://schemas.microsoft.com/office/drawing/2014/main" id="{0D58CE8A-92CE-EC99-2755-220B288CB7DE}"/>
              </a:ext>
            </a:extLst>
          </p:cNvPr>
          <p:cNvSpPr txBox="1"/>
          <p:nvPr/>
        </p:nvSpPr>
        <p:spPr>
          <a:xfrm>
            <a:off x="527300" y="1412776"/>
            <a:ext cx="9912100" cy="4428200"/>
          </a:xfrm>
          <a:prstGeom prst="rect">
            <a:avLst/>
          </a:prstGeom>
        </p:spPr>
        <p:txBody>
          <a:bodyPr vert="horz" wrap="square" lIns="0" tIns="12700" rIns="0" bIns="0" rtlCol="0">
            <a:spAutoFit/>
          </a:bodyPr>
          <a:lstStyle/>
          <a:p>
            <a:pPr defTabSz="950400">
              <a:lnSpc>
                <a:spcPts val="2500"/>
              </a:lnSpc>
              <a:spcAft>
                <a:spcPts val="1200"/>
              </a:spcAft>
            </a:pPr>
            <a:r>
              <a:rPr lang="en-AU" sz="2000" dirty="0">
                <a:solidFill>
                  <a:srgbClr val="231F20"/>
                </a:solidFill>
                <a:latin typeface="Arial"/>
                <a:cs typeface="Arial"/>
              </a:rPr>
              <a:t>Funding should support your goals. </a:t>
            </a:r>
          </a:p>
          <a:p>
            <a:pPr defTabSz="950400">
              <a:lnSpc>
                <a:spcPts val="2500"/>
              </a:lnSpc>
              <a:spcAft>
                <a:spcPts val="1200"/>
              </a:spcAft>
            </a:pPr>
            <a:r>
              <a:rPr lang="en-AU" sz="2000" dirty="0">
                <a:solidFill>
                  <a:srgbClr val="231F20"/>
                </a:solidFill>
                <a:latin typeface="Arial"/>
                <a:cs typeface="Arial"/>
              </a:rPr>
              <a:t>Strong grant opportunities are usually connected to:</a:t>
            </a:r>
          </a:p>
          <a:p>
            <a:pPr marL="360000"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2000" dirty="0">
                <a:solidFill>
                  <a:srgbClr val="231F20"/>
                </a:solidFill>
                <a:latin typeface="Arial"/>
                <a:cs typeface="Arial"/>
              </a:rPr>
              <a:t>Community need</a:t>
            </a:r>
          </a:p>
          <a:p>
            <a:pPr marL="360000"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2000" dirty="0">
                <a:solidFill>
                  <a:srgbClr val="231F20"/>
                </a:solidFill>
                <a:latin typeface="Arial"/>
                <a:cs typeface="Arial"/>
              </a:rPr>
              <a:t>Organisational priorities </a:t>
            </a:r>
          </a:p>
          <a:p>
            <a:pPr marL="360000"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2000" dirty="0">
                <a:solidFill>
                  <a:srgbClr val="231F20"/>
                </a:solidFill>
                <a:latin typeface="Arial"/>
                <a:cs typeface="Arial"/>
              </a:rPr>
              <a:t>Existing expertise </a:t>
            </a:r>
          </a:p>
          <a:p>
            <a:pPr marL="360000"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2000" dirty="0">
                <a:solidFill>
                  <a:srgbClr val="231F20"/>
                </a:solidFill>
                <a:latin typeface="Arial"/>
                <a:cs typeface="Arial"/>
              </a:rPr>
              <a:t>Strategic partnerships </a:t>
            </a:r>
          </a:p>
          <a:p>
            <a:pPr marL="360000"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2000" dirty="0">
                <a:solidFill>
                  <a:srgbClr val="231F20"/>
                </a:solidFill>
                <a:latin typeface="Arial"/>
                <a:cs typeface="Arial"/>
              </a:rPr>
              <a:t>Long-term impact </a:t>
            </a:r>
          </a:p>
          <a:p>
            <a:pPr defTabSz="950400">
              <a:lnSpc>
                <a:spcPts val="2500"/>
              </a:lnSpc>
              <a:spcAft>
                <a:spcPts val="1200"/>
              </a:spcAft>
            </a:pPr>
            <a:endParaRPr lang="en-AU" sz="2000" dirty="0">
              <a:solidFill>
                <a:srgbClr val="231F20"/>
              </a:solidFill>
              <a:latin typeface="Arial"/>
              <a:cs typeface="Arial"/>
            </a:endParaRPr>
          </a:p>
          <a:p>
            <a:pPr defTabSz="950400">
              <a:lnSpc>
                <a:spcPts val="2500"/>
              </a:lnSpc>
              <a:spcAft>
                <a:spcPts val="1200"/>
              </a:spcAft>
            </a:pPr>
            <a:r>
              <a:rPr lang="en-AU" sz="2000" dirty="0">
                <a:solidFill>
                  <a:srgbClr val="231F20"/>
                </a:solidFill>
                <a:latin typeface="Arial"/>
                <a:cs typeface="Arial"/>
              </a:rPr>
              <a:t>A grant opportunity may introduce a new idea. The important thing is assessing whether it aligns with your mission, expertise and community needs. </a:t>
            </a:r>
            <a:endParaRPr sz="2000" dirty="0">
              <a:latin typeface="Arial"/>
              <a:cs typeface="Arial"/>
            </a:endParaRPr>
          </a:p>
        </p:txBody>
      </p:sp>
      <p:pic>
        <p:nvPicPr>
          <p:cNvPr id="19" name="Graphic 18">
            <a:extLst>
              <a:ext uri="{FF2B5EF4-FFF2-40B4-BE49-F238E27FC236}">
                <a16:creationId xmlns:a16="http://schemas.microsoft.com/office/drawing/2014/main" id="{46A5014C-4F63-B9BC-AC71-316D96492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a:extLst>
              <a:ext uri="{96DAC541-7B7A-43D3-8B79-37D633B846F1}">
                <asvg:svgBlip xmlns:asvg="http://schemas.microsoft.com/office/drawing/2016/SVG/main" r:embed="rId4"/>
              </a:ext>
            </a:extLst>
          </a:blip>
          <a:stretch>
            <a:fillRect/>
          </a:stretch>
        </p:blipFill>
        <p:spPr>
          <a:xfrm>
            <a:off x="8915425" y="5821200"/>
            <a:ext cx="2750400" cy="666246"/>
          </a:xfrm>
          <a:prstGeom prst="rect">
            <a:avLst/>
          </a:prstGeom>
        </p:spPr>
      </p:pic>
    </p:spTree>
    <p:extLst>
      <p:ext uri="{BB962C8B-B14F-4D97-AF65-F5344CB8AC3E}">
        <p14:creationId xmlns:p14="http://schemas.microsoft.com/office/powerpoint/2010/main" val="803841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C022C-7FBA-469D-3B87-53D954C5E4E8}"/>
            </a:ext>
          </a:extLst>
        </p:cNvPr>
        <p:cNvGrpSpPr/>
        <p:nvPr/>
      </p:nvGrpSpPr>
      <p:grpSpPr>
        <a:xfrm>
          <a:off x="0" y="0"/>
          <a:ext cx="0" cy="0"/>
          <a:chOff x="0" y="0"/>
          <a:chExt cx="0" cy="0"/>
        </a:xfrm>
      </p:grpSpPr>
      <p:sp>
        <p:nvSpPr>
          <p:cNvPr id="6" name="object 2">
            <a:extLst>
              <a:ext uri="{FF2B5EF4-FFF2-40B4-BE49-F238E27FC236}">
                <a16:creationId xmlns:a16="http://schemas.microsoft.com/office/drawing/2014/main" id="{5BDAF086-60D7-2AAC-F77B-2567AE780283}"/>
              </a:ext>
            </a:extLst>
          </p:cNvPr>
          <p:cNvSpPr txBox="1">
            <a:spLocks noGrp="1"/>
          </p:cNvSpPr>
          <p:nvPr>
            <p:ph type="title"/>
          </p:nvPr>
        </p:nvSpPr>
        <p:spPr>
          <a:xfrm>
            <a:off x="527300" y="410455"/>
            <a:ext cx="11143749" cy="598434"/>
          </a:xfrm>
          <a:prstGeom prst="rect">
            <a:avLst/>
          </a:prstGeom>
        </p:spPr>
        <p:txBody>
          <a:bodyPr vert="horz" wrap="square" lIns="0" tIns="12700" rIns="0" bIns="0" rtlCol="0">
            <a:spAutoFit/>
          </a:bodyPr>
          <a:lstStyle/>
          <a:p>
            <a:pPr marL="12700">
              <a:lnSpc>
                <a:spcPts val="4500"/>
              </a:lnSpc>
              <a:spcBef>
                <a:spcPts val="100"/>
              </a:spcBef>
            </a:pPr>
            <a:r>
              <a:rPr lang="en-AU" sz="4000" dirty="0">
                <a:latin typeface="VAG Rounded" panose="020B0500000000000000" pitchFamily="34" charset="0"/>
              </a:rPr>
              <a:t>Choosing the Right Grants </a:t>
            </a:r>
            <a:endParaRPr sz="4000" dirty="0">
              <a:latin typeface="VAG Rounded" panose="020B0500000000000000" pitchFamily="34" charset="0"/>
            </a:endParaRPr>
          </a:p>
        </p:txBody>
      </p:sp>
      <p:sp>
        <p:nvSpPr>
          <p:cNvPr id="7" name="object 4">
            <a:extLst>
              <a:ext uri="{FF2B5EF4-FFF2-40B4-BE49-F238E27FC236}">
                <a16:creationId xmlns:a16="http://schemas.microsoft.com/office/drawing/2014/main" id="{3419EA2A-A27C-AAD1-CD70-E687D9E02413}"/>
              </a:ext>
            </a:extLst>
          </p:cNvPr>
          <p:cNvSpPr txBox="1"/>
          <p:nvPr/>
        </p:nvSpPr>
        <p:spPr>
          <a:xfrm>
            <a:off x="527300" y="1412776"/>
            <a:ext cx="9912100" cy="5697778"/>
          </a:xfrm>
          <a:prstGeom prst="rect">
            <a:avLst/>
          </a:prstGeom>
        </p:spPr>
        <p:txBody>
          <a:bodyPr vert="horz" wrap="square" lIns="0" tIns="12700" rIns="0" bIns="0" rtlCol="0">
            <a:spAutoFit/>
          </a:bodyPr>
          <a:lstStyle/>
          <a:p>
            <a:pPr defTabSz="950400">
              <a:lnSpc>
                <a:spcPts val="2500"/>
              </a:lnSpc>
              <a:spcAft>
                <a:spcPts val="1200"/>
              </a:spcAft>
            </a:pPr>
            <a:r>
              <a:rPr lang="en-AU" sz="2000" dirty="0">
                <a:solidFill>
                  <a:srgbClr val="231F20"/>
                </a:solidFill>
                <a:latin typeface="Arial"/>
                <a:cs typeface="Arial"/>
              </a:rPr>
              <a:t>Not every grant is worth pursuing. </a:t>
            </a:r>
          </a:p>
          <a:p>
            <a:pPr defTabSz="950400">
              <a:lnSpc>
                <a:spcPts val="2500"/>
              </a:lnSpc>
              <a:spcAft>
                <a:spcPts val="1200"/>
              </a:spcAft>
            </a:pPr>
            <a:r>
              <a:rPr lang="en-AU" sz="2000" dirty="0">
                <a:solidFill>
                  <a:srgbClr val="231F20"/>
                </a:solidFill>
                <a:latin typeface="Arial"/>
                <a:cs typeface="Arial"/>
              </a:rPr>
              <a:t>Before applying, consider:</a:t>
            </a:r>
          </a:p>
          <a:p>
            <a:pPr marL="360000"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2000" dirty="0">
                <a:solidFill>
                  <a:srgbClr val="231F20"/>
                </a:solidFill>
                <a:latin typeface="Arial"/>
                <a:cs typeface="Arial"/>
              </a:rPr>
              <a:t>The time and resources required </a:t>
            </a:r>
          </a:p>
          <a:p>
            <a:pPr marL="360000"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2000" dirty="0">
                <a:solidFill>
                  <a:srgbClr val="231F20"/>
                </a:solidFill>
                <a:latin typeface="Arial"/>
                <a:cs typeface="Arial"/>
              </a:rPr>
              <a:t>Whether the opportunity fits your purpose </a:t>
            </a:r>
          </a:p>
          <a:p>
            <a:pPr marL="360000"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2000" dirty="0">
                <a:solidFill>
                  <a:srgbClr val="231F20"/>
                </a:solidFill>
                <a:latin typeface="Arial"/>
                <a:cs typeface="Arial"/>
              </a:rPr>
              <a:t>Whether your organisation is well placed to deliver </a:t>
            </a:r>
          </a:p>
          <a:p>
            <a:pPr marL="360000"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2000" dirty="0">
                <a:solidFill>
                  <a:srgbClr val="231F20"/>
                </a:solidFill>
                <a:latin typeface="Arial"/>
                <a:cs typeface="Arial"/>
              </a:rPr>
              <a:t>Whether the project creates meaningful impact </a:t>
            </a:r>
          </a:p>
          <a:p>
            <a:pPr marL="360000"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2000" dirty="0">
                <a:solidFill>
                  <a:srgbClr val="231F20"/>
                </a:solidFill>
                <a:latin typeface="Arial"/>
                <a:cs typeface="Arial"/>
              </a:rPr>
              <a:t>What the opportunity might cost you if it pulls focus from other </a:t>
            </a:r>
            <a:br>
              <a:rPr lang="en-AU" sz="2000" dirty="0">
                <a:solidFill>
                  <a:srgbClr val="231F20"/>
                </a:solidFill>
                <a:latin typeface="Arial"/>
                <a:cs typeface="Arial"/>
              </a:rPr>
            </a:br>
            <a:r>
              <a:rPr lang="en-AU" sz="2000" dirty="0">
                <a:solidFill>
                  <a:srgbClr val="231F20"/>
                </a:solidFill>
                <a:latin typeface="Arial"/>
                <a:cs typeface="Arial"/>
              </a:rPr>
              <a:t>priorities</a:t>
            </a:r>
          </a:p>
          <a:p>
            <a:pPr marL="360000"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2000" dirty="0">
                <a:solidFill>
                  <a:srgbClr val="231F20"/>
                </a:solidFill>
                <a:latin typeface="Arial"/>
                <a:cs typeface="Arial"/>
              </a:rPr>
              <a:t>Attending information sessions on the opportunity</a:t>
            </a:r>
          </a:p>
          <a:p>
            <a:pPr marL="360000" indent="-360000" defTabSz="950400">
              <a:lnSpc>
                <a:spcPts val="2500"/>
              </a:lnSpc>
              <a:spcAft>
                <a:spcPts val="1200"/>
              </a:spcAft>
              <a:buBlip>
                <a:blip>
                  <a:extLst>
                    <a:ext uri="{96DAC541-7B7A-43D3-8B79-37D633B846F1}">
                      <asvg:svgBlip xmlns:asvg="http://schemas.microsoft.com/office/drawing/2016/SVG/main" r:embed="rId3"/>
                    </a:ext>
                  </a:extLst>
                </a:blip>
              </a:buBlip>
            </a:pPr>
            <a:endParaRPr lang="en-AU" sz="2000" dirty="0">
              <a:solidFill>
                <a:srgbClr val="231F20"/>
              </a:solidFill>
              <a:latin typeface="Arial"/>
              <a:cs typeface="Arial"/>
            </a:endParaRPr>
          </a:p>
          <a:p>
            <a:pPr defTabSz="950400">
              <a:lnSpc>
                <a:spcPts val="2500"/>
              </a:lnSpc>
              <a:spcAft>
                <a:spcPts val="1200"/>
              </a:spcAft>
            </a:pPr>
            <a:r>
              <a:rPr lang="en-AU" sz="2000" dirty="0">
                <a:solidFill>
                  <a:srgbClr val="231F20"/>
                </a:solidFill>
                <a:latin typeface="Arial"/>
                <a:cs typeface="Arial"/>
              </a:rPr>
              <a:t>Saying no to the wrong grant creates space to pursue the</a:t>
            </a:r>
            <a:br>
              <a:rPr lang="en-AU" sz="2000" dirty="0">
                <a:solidFill>
                  <a:srgbClr val="231F20"/>
                </a:solidFill>
                <a:latin typeface="Arial"/>
                <a:cs typeface="Arial"/>
              </a:rPr>
            </a:br>
            <a:r>
              <a:rPr lang="en-AU" sz="2000" dirty="0">
                <a:solidFill>
                  <a:srgbClr val="231F20"/>
                </a:solidFill>
                <a:latin typeface="Arial"/>
                <a:cs typeface="Arial"/>
              </a:rPr>
              <a:t>right one. </a:t>
            </a:r>
          </a:p>
          <a:p>
            <a:pPr marL="360000" indent="-360000" defTabSz="950400">
              <a:lnSpc>
                <a:spcPts val="2500"/>
              </a:lnSpc>
              <a:spcAft>
                <a:spcPts val="1200"/>
              </a:spcAft>
              <a:buBlip>
                <a:blip>
                  <a:extLst>
                    <a:ext uri="{96DAC541-7B7A-43D3-8B79-37D633B846F1}">
                      <asvg:svgBlip xmlns:asvg="http://schemas.microsoft.com/office/drawing/2016/SVG/main" r:embed="rId3"/>
                    </a:ext>
                  </a:extLst>
                </a:blip>
              </a:buBlip>
            </a:pPr>
            <a:endParaRPr sz="2000" dirty="0">
              <a:latin typeface="Arial"/>
              <a:cs typeface="Arial"/>
            </a:endParaRPr>
          </a:p>
        </p:txBody>
      </p:sp>
    </p:spTree>
    <p:extLst>
      <p:ext uri="{BB962C8B-B14F-4D97-AF65-F5344CB8AC3E}">
        <p14:creationId xmlns:p14="http://schemas.microsoft.com/office/powerpoint/2010/main" val="31214132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0B0B66E-EAD9-C3C3-3227-66131232270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E87336EA-2A74-428F-0E19-1432C3E91B96}"/>
              </a:ext>
            </a:extLst>
          </p:cNvPr>
          <p:cNvSpPr txBox="1">
            <a:spLocks noGrp="1"/>
          </p:cNvSpPr>
          <p:nvPr>
            <p:ph type="title"/>
          </p:nvPr>
        </p:nvSpPr>
        <p:spPr>
          <a:xfrm>
            <a:off x="527301" y="410455"/>
            <a:ext cx="8235700" cy="598434"/>
          </a:xfrm>
          <a:prstGeom prst="rect">
            <a:avLst/>
          </a:prstGeom>
        </p:spPr>
        <p:txBody>
          <a:bodyPr vert="horz" wrap="square" lIns="0" tIns="12700" rIns="0" bIns="0" rtlCol="0">
            <a:spAutoFit/>
          </a:bodyPr>
          <a:lstStyle/>
          <a:p>
            <a:pPr marL="12700">
              <a:lnSpc>
                <a:spcPts val="4500"/>
              </a:lnSpc>
              <a:spcBef>
                <a:spcPts val="100"/>
              </a:spcBef>
            </a:pPr>
            <a:r>
              <a:rPr lang="en-AU" sz="4000" dirty="0">
                <a:latin typeface="VAG Rounded" panose="020B0500000000000000" pitchFamily="34" charset="0"/>
              </a:rPr>
              <a:t>Assessing Opportunities </a:t>
            </a:r>
            <a:endParaRPr sz="4000" dirty="0">
              <a:latin typeface="VAG Rounded" panose="020B0500000000000000" pitchFamily="34" charset="0"/>
            </a:endParaRPr>
          </a:p>
        </p:txBody>
      </p:sp>
      <p:sp>
        <p:nvSpPr>
          <p:cNvPr id="4" name="object 4">
            <a:extLst>
              <a:ext uri="{FF2B5EF4-FFF2-40B4-BE49-F238E27FC236}">
                <a16:creationId xmlns:a16="http://schemas.microsoft.com/office/drawing/2014/main" id="{BEFF1E41-1D23-D131-114B-24A2D0D80A47}"/>
              </a:ext>
            </a:extLst>
          </p:cNvPr>
          <p:cNvSpPr txBox="1"/>
          <p:nvPr/>
        </p:nvSpPr>
        <p:spPr>
          <a:xfrm>
            <a:off x="527300" y="1412776"/>
            <a:ext cx="9912100" cy="786177"/>
          </a:xfrm>
          <a:prstGeom prst="rect">
            <a:avLst/>
          </a:prstGeom>
        </p:spPr>
        <p:txBody>
          <a:bodyPr vert="horz" wrap="square" lIns="0" tIns="12700" rIns="0" bIns="0" rtlCol="0">
            <a:spAutoFit/>
          </a:bodyPr>
          <a:lstStyle/>
          <a:p>
            <a:pPr defTabSz="950400">
              <a:lnSpc>
                <a:spcPts val="2500"/>
              </a:lnSpc>
              <a:spcAft>
                <a:spcPts val="1200"/>
              </a:spcAft>
            </a:pPr>
            <a:r>
              <a:rPr lang="en-AU" sz="2000" b="1" dirty="0">
                <a:solidFill>
                  <a:srgbClr val="231F20"/>
                </a:solidFill>
                <a:latin typeface="Arial"/>
                <a:cs typeface="Arial"/>
              </a:rPr>
              <a:t>Questions to ask before applying:</a:t>
            </a:r>
          </a:p>
          <a:p>
            <a:pPr defTabSz="950400">
              <a:lnSpc>
                <a:spcPts val="2500"/>
              </a:lnSpc>
              <a:spcAft>
                <a:spcPts val="1200"/>
              </a:spcAft>
            </a:pPr>
            <a:endParaRPr lang="en-AU" sz="2000" dirty="0">
              <a:solidFill>
                <a:srgbClr val="231F20"/>
              </a:solidFill>
              <a:latin typeface="Arial"/>
              <a:cs typeface="Arial"/>
            </a:endParaRPr>
          </a:p>
        </p:txBody>
      </p:sp>
      <p:pic>
        <p:nvPicPr>
          <p:cNvPr id="19" name="Graphic 18">
            <a:extLst>
              <a:ext uri="{FF2B5EF4-FFF2-40B4-BE49-F238E27FC236}">
                <a16:creationId xmlns:a16="http://schemas.microsoft.com/office/drawing/2014/main" id="{DCE62283-0C87-F5E1-609C-2761F833323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a:extLst>
              <a:ext uri="{96DAC541-7B7A-43D3-8B79-37D633B846F1}">
                <asvg:svgBlip xmlns:asvg="http://schemas.microsoft.com/office/drawing/2016/SVG/main" r:embed="rId3"/>
              </a:ext>
            </a:extLst>
          </a:blip>
          <a:stretch>
            <a:fillRect/>
          </a:stretch>
        </p:blipFill>
        <p:spPr>
          <a:xfrm>
            <a:off x="8915425" y="5821200"/>
            <a:ext cx="2750400" cy="666246"/>
          </a:xfrm>
          <a:prstGeom prst="rect">
            <a:avLst/>
          </a:prstGeom>
        </p:spPr>
      </p:pic>
      <p:graphicFrame>
        <p:nvGraphicFramePr>
          <p:cNvPr id="5" name="Table 4">
            <a:extLst>
              <a:ext uri="{FF2B5EF4-FFF2-40B4-BE49-F238E27FC236}">
                <a16:creationId xmlns:a16="http://schemas.microsoft.com/office/drawing/2014/main" id="{83711D9A-4492-264F-89F9-9583F3C88B88}"/>
              </a:ext>
            </a:extLst>
          </p:cNvPr>
          <p:cNvGraphicFramePr>
            <a:graphicFrameLocks noGrp="1"/>
          </p:cNvGraphicFramePr>
          <p:nvPr>
            <p:extLst>
              <p:ext uri="{D42A27DB-BD31-4B8C-83A1-F6EECF244321}">
                <p14:modId xmlns:p14="http://schemas.microsoft.com/office/powerpoint/2010/main" val="2734119247"/>
              </p:ext>
            </p:extLst>
          </p:nvPr>
        </p:nvGraphicFramePr>
        <p:xfrm>
          <a:off x="527300" y="2060848"/>
          <a:ext cx="10969300" cy="3169920"/>
        </p:xfrm>
        <a:graphic>
          <a:graphicData uri="http://schemas.openxmlformats.org/drawingml/2006/table">
            <a:tbl>
              <a:tblPr firstRow="1" bandRow="1">
                <a:tableStyleId>{5940675A-B579-460E-94D1-54222C63F5DA}</a:tableStyleId>
              </a:tblPr>
              <a:tblGrid>
                <a:gridCol w="2760388">
                  <a:extLst>
                    <a:ext uri="{9D8B030D-6E8A-4147-A177-3AD203B41FA5}">
                      <a16:colId xmlns:a16="http://schemas.microsoft.com/office/drawing/2014/main" val="2464421029"/>
                    </a:ext>
                  </a:extLst>
                </a:gridCol>
                <a:gridCol w="8208912">
                  <a:extLst>
                    <a:ext uri="{9D8B030D-6E8A-4147-A177-3AD203B41FA5}">
                      <a16:colId xmlns:a16="http://schemas.microsoft.com/office/drawing/2014/main" val="2722219009"/>
                    </a:ext>
                  </a:extLst>
                </a:gridCol>
              </a:tblGrid>
              <a:tr h="370840">
                <a:tc>
                  <a:txBody>
                    <a:bodyPr/>
                    <a:lstStyle/>
                    <a:p>
                      <a:r>
                        <a:rPr lang="en-AU" sz="2000" b="1" dirty="0">
                          <a:latin typeface="Arial" panose="020B0604020202020204" pitchFamily="34" charset="0"/>
                          <a:cs typeface="Arial" panose="020B0604020202020204" pitchFamily="34" charset="0"/>
                        </a:rPr>
                        <a:t>Area</a:t>
                      </a:r>
                    </a:p>
                  </a:txBody>
                  <a:tcPr/>
                </a:tc>
                <a:tc>
                  <a:txBody>
                    <a:bodyPr/>
                    <a:lstStyle/>
                    <a:p>
                      <a:r>
                        <a:rPr lang="en-AU" sz="2000" b="1" dirty="0">
                          <a:latin typeface="Arial" panose="020B0604020202020204" pitchFamily="34" charset="0"/>
                          <a:cs typeface="Arial" panose="020B0604020202020204" pitchFamily="34" charset="0"/>
                        </a:rPr>
                        <a:t>Key Question</a:t>
                      </a:r>
                    </a:p>
                  </a:txBody>
                  <a:tcPr/>
                </a:tc>
                <a:extLst>
                  <a:ext uri="{0D108BD9-81ED-4DB2-BD59-A6C34878D82A}">
                    <a16:rowId xmlns:a16="http://schemas.microsoft.com/office/drawing/2014/main" val="3569022842"/>
                  </a:ext>
                </a:extLst>
              </a:tr>
              <a:tr h="370840">
                <a:tc>
                  <a:txBody>
                    <a:bodyPr/>
                    <a:lstStyle/>
                    <a:p>
                      <a:r>
                        <a:rPr lang="en-AU" sz="2000" dirty="0">
                          <a:latin typeface="Arial" panose="020B0604020202020204" pitchFamily="34" charset="0"/>
                          <a:cs typeface="Arial" panose="020B0604020202020204" pitchFamily="34" charset="0"/>
                        </a:rPr>
                        <a:t>Eligibility</a:t>
                      </a:r>
                    </a:p>
                  </a:txBody>
                  <a:tcPr/>
                </a:tc>
                <a:tc>
                  <a:txBody>
                    <a:bodyPr/>
                    <a:lstStyle/>
                    <a:p>
                      <a:r>
                        <a:rPr lang="en-AU" sz="2000" dirty="0">
                          <a:latin typeface="Arial" panose="020B0604020202020204" pitchFamily="34" charset="0"/>
                          <a:cs typeface="Arial" panose="020B0604020202020204" pitchFamily="34" charset="0"/>
                        </a:rPr>
                        <a:t>Do we meet the mandatory requirements?</a:t>
                      </a:r>
                    </a:p>
                  </a:txBody>
                  <a:tcPr/>
                </a:tc>
                <a:extLst>
                  <a:ext uri="{0D108BD9-81ED-4DB2-BD59-A6C34878D82A}">
                    <a16:rowId xmlns:a16="http://schemas.microsoft.com/office/drawing/2014/main" val="3451354293"/>
                  </a:ext>
                </a:extLst>
              </a:tr>
              <a:tr h="370840">
                <a:tc>
                  <a:txBody>
                    <a:bodyPr/>
                    <a:lstStyle/>
                    <a:p>
                      <a:r>
                        <a:rPr lang="en-AU" sz="2000" dirty="0">
                          <a:latin typeface="Arial" panose="020B0604020202020204" pitchFamily="34" charset="0"/>
                          <a:cs typeface="Arial" panose="020B0604020202020204" pitchFamily="34" charset="0"/>
                        </a:rPr>
                        <a:t>Strategic Fit</a:t>
                      </a:r>
                    </a:p>
                  </a:txBody>
                  <a:tcPr/>
                </a:tc>
                <a:tc>
                  <a:txBody>
                    <a:bodyPr/>
                    <a:lstStyle/>
                    <a:p>
                      <a:r>
                        <a:rPr lang="en-AU" sz="2000" dirty="0">
                          <a:latin typeface="Arial" panose="020B0604020202020204" pitchFamily="34" charset="0"/>
                          <a:cs typeface="Arial" panose="020B0604020202020204" pitchFamily="34" charset="0"/>
                        </a:rPr>
                        <a:t>Does this align with our purpose and priorities?</a:t>
                      </a:r>
                    </a:p>
                  </a:txBody>
                  <a:tcPr/>
                </a:tc>
                <a:extLst>
                  <a:ext uri="{0D108BD9-81ED-4DB2-BD59-A6C34878D82A}">
                    <a16:rowId xmlns:a16="http://schemas.microsoft.com/office/drawing/2014/main" val="2945729794"/>
                  </a:ext>
                </a:extLst>
              </a:tr>
              <a:tr h="370840">
                <a:tc>
                  <a:txBody>
                    <a:bodyPr/>
                    <a:lstStyle/>
                    <a:p>
                      <a:r>
                        <a:rPr lang="en-AU" sz="2000" dirty="0">
                          <a:latin typeface="Arial" panose="020B0604020202020204" pitchFamily="34" charset="0"/>
                          <a:cs typeface="Arial" panose="020B0604020202020204" pitchFamily="34" charset="0"/>
                        </a:rPr>
                        <a:t>Capacity</a:t>
                      </a:r>
                    </a:p>
                  </a:txBody>
                  <a:tcPr/>
                </a:tc>
                <a:tc>
                  <a:txBody>
                    <a:bodyPr/>
                    <a:lstStyle/>
                    <a:p>
                      <a:r>
                        <a:rPr lang="en-AU" sz="2000" dirty="0">
                          <a:latin typeface="Arial" panose="020B0604020202020204" pitchFamily="34" charset="0"/>
                          <a:cs typeface="Arial" panose="020B0604020202020204" pitchFamily="34" charset="0"/>
                        </a:rPr>
                        <a:t>Do we have the people, systems and expertise?</a:t>
                      </a:r>
                    </a:p>
                  </a:txBody>
                  <a:tcPr/>
                </a:tc>
                <a:extLst>
                  <a:ext uri="{0D108BD9-81ED-4DB2-BD59-A6C34878D82A}">
                    <a16:rowId xmlns:a16="http://schemas.microsoft.com/office/drawing/2014/main" val="94618813"/>
                  </a:ext>
                </a:extLst>
              </a:tr>
              <a:tr h="370840">
                <a:tc>
                  <a:txBody>
                    <a:bodyPr/>
                    <a:lstStyle/>
                    <a:p>
                      <a:r>
                        <a:rPr lang="en-AU" sz="2000" dirty="0">
                          <a:latin typeface="Arial" panose="020B0604020202020204" pitchFamily="34" charset="0"/>
                          <a:cs typeface="Arial" panose="020B0604020202020204" pitchFamily="34" charset="0"/>
                        </a:rPr>
                        <a:t>Community Need</a:t>
                      </a:r>
                    </a:p>
                  </a:txBody>
                  <a:tcPr/>
                </a:tc>
                <a:tc>
                  <a:txBody>
                    <a:bodyPr/>
                    <a:lstStyle/>
                    <a:p>
                      <a:r>
                        <a:rPr lang="en-AU" sz="2000" dirty="0">
                          <a:latin typeface="Arial" panose="020B0604020202020204" pitchFamily="34" charset="0"/>
                          <a:cs typeface="Arial" panose="020B0604020202020204" pitchFamily="34" charset="0"/>
                        </a:rPr>
                        <a:t>What evidence tells us this is needed?</a:t>
                      </a:r>
                    </a:p>
                  </a:txBody>
                  <a:tcPr/>
                </a:tc>
                <a:extLst>
                  <a:ext uri="{0D108BD9-81ED-4DB2-BD59-A6C34878D82A}">
                    <a16:rowId xmlns:a16="http://schemas.microsoft.com/office/drawing/2014/main" val="2409015397"/>
                  </a:ext>
                </a:extLst>
              </a:tr>
              <a:tr h="370840">
                <a:tc>
                  <a:txBody>
                    <a:bodyPr/>
                    <a:lstStyle/>
                    <a:p>
                      <a:r>
                        <a:rPr lang="en-AU" sz="2000" dirty="0">
                          <a:latin typeface="Arial" panose="020B0604020202020204" pitchFamily="34" charset="0"/>
                          <a:cs typeface="Arial" panose="020B0604020202020204" pitchFamily="34" charset="0"/>
                        </a:rPr>
                        <a:t>Co-Design</a:t>
                      </a:r>
                    </a:p>
                  </a:txBody>
                  <a:tcPr/>
                </a:tc>
                <a:tc>
                  <a:txBody>
                    <a:bodyPr/>
                    <a:lstStyle/>
                    <a:p>
                      <a:r>
                        <a:rPr lang="en-AU" sz="2000" dirty="0">
                          <a:latin typeface="Arial" panose="020B0604020202020204" pitchFamily="34" charset="0"/>
                          <a:cs typeface="Arial" panose="020B0604020202020204" pitchFamily="34" charset="0"/>
                        </a:rPr>
                        <a:t>How will people with disability shape the project?</a:t>
                      </a:r>
                    </a:p>
                  </a:txBody>
                  <a:tcPr/>
                </a:tc>
                <a:extLst>
                  <a:ext uri="{0D108BD9-81ED-4DB2-BD59-A6C34878D82A}">
                    <a16:rowId xmlns:a16="http://schemas.microsoft.com/office/drawing/2014/main" val="3762805936"/>
                  </a:ext>
                </a:extLst>
              </a:tr>
              <a:tr h="370840">
                <a:tc>
                  <a:txBody>
                    <a:bodyPr/>
                    <a:lstStyle/>
                    <a:p>
                      <a:r>
                        <a:rPr lang="en-AU" sz="2000" dirty="0">
                          <a:latin typeface="Arial" panose="020B0604020202020204" pitchFamily="34" charset="0"/>
                          <a:cs typeface="Arial" panose="020B0604020202020204" pitchFamily="34" charset="0"/>
                        </a:rPr>
                        <a:t>Partnerships</a:t>
                      </a:r>
                    </a:p>
                  </a:txBody>
                  <a:tcPr/>
                </a:tc>
                <a:tc>
                  <a:txBody>
                    <a:bodyPr/>
                    <a:lstStyle/>
                    <a:p>
                      <a:r>
                        <a:rPr lang="en-AU" sz="2000" dirty="0">
                          <a:latin typeface="Arial" panose="020B0604020202020204" pitchFamily="34" charset="0"/>
                          <a:cs typeface="Arial" panose="020B0604020202020204" pitchFamily="34" charset="0"/>
                        </a:rPr>
                        <a:t>Who should be involved and why?</a:t>
                      </a:r>
                    </a:p>
                  </a:txBody>
                  <a:tcPr/>
                </a:tc>
                <a:extLst>
                  <a:ext uri="{0D108BD9-81ED-4DB2-BD59-A6C34878D82A}">
                    <a16:rowId xmlns:a16="http://schemas.microsoft.com/office/drawing/2014/main" val="4204087160"/>
                  </a:ext>
                </a:extLst>
              </a:tr>
              <a:tr h="370840">
                <a:tc>
                  <a:txBody>
                    <a:bodyPr/>
                    <a:lstStyle/>
                    <a:p>
                      <a:r>
                        <a:rPr lang="en-AU" sz="2000" dirty="0">
                          <a:latin typeface="Arial" panose="020B0604020202020204" pitchFamily="34" charset="0"/>
                          <a:cs typeface="Arial" panose="020B0604020202020204" pitchFamily="34" charset="0"/>
                        </a:rPr>
                        <a:t>Sustainability</a:t>
                      </a:r>
                    </a:p>
                  </a:txBody>
                  <a:tcPr/>
                </a:tc>
                <a:tc>
                  <a:txBody>
                    <a:bodyPr/>
                    <a:lstStyle/>
                    <a:p>
                      <a:r>
                        <a:rPr lang="en-AU" sz="2000" dirty="0">
                          <a:latin typeface="Arial" panose="020B0604020202020204" pitchFamily="34" charset="0"/>
                          <a:cs typeface="Arial" panose="020B0604020202020204" pitchFamily="34" charset="0"/>
                        </a:rPr>
                        <a:t>What remains after the funding ends?</a:t>
                      </a:r>
                    </a:p>
                  </a:txBody>
                  <a:tcPr/>
                </a:tc>
                <a:extLst>
                  <a:ext uri="{0D108BD9-81ED-4DB2-BD59-A6C34878D82A}">
                    <a16:rowId xmlns:a16="http://schemas.microsoft.com/office/drawing/2014/main" val="3520349142"/>
                  </a:ext>
                </a:extLst>
              </a:tr>
            </a:tbl>
          </a:graphicData>
        </a:graphic>
      </p:graphicFrame>
    </p:spTree>
    <p:extLst>
      <p:ext uri="{BB962C8B-B14F-4D97-AF65-F5344CB8AC3E}">
        <p14:creationId xmlns:p14="http://schemas.microsoft.com/office/powerpoint/2010/main" val="3770388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7301" y="410455"/>
            <a:ext cx="6864099" cy="598434"/>
          </a:xfrm>
          <a:prstGeom prst="rect">
            <a:avLst/>
          </a:prstGeom>
        </p:spPr>
        <p:txBody>
          <a:bodyPr vert="horz" wrap="square" lIns="0" tIns="12700" rIns="0" bIns="0" rtlCol="0">
            <a:spAutoFit/>
          </a:bodyPr>
          <a:lstStyle/>
          <a:p>
            <a:pPr marL="12700" algn="l" rtl="0">
              <a:lnSpc>
                <a:spcPts val="4500"/>
              </a:lnSpc>
              <a:spcBef>
                <a:spcPts val="100"/>
              </a:spcBef>
              <a:defRPr/>
            </a:pPr>
            <a:r>
              <a:rPr lang="en-AU" sz="4000" kern="1200" dirty="0">
                <a:latin typeface="VAG Rounded" panose="020B0500000000000000" pitchFamily="34" charset="0"/>
                <a:cs typeface="+mj-cs"/>
              </a:rPr>
              <a:t>Building Capacity </a:t>
            </a:r>
            <a:endParaRPr sz="4000" kern="1200" dirty="0">
              <a:latin typeface="VAG Rounded" panose="020B0500000000000000" pitchFamily="34" charset="0"/>
              <a:cs typeface="+mj-cs"/>
            </a:endParaRPr>
          </a:p>
        </p:txBody>
      </p:sp>
      <p:sp>
        <p:nvSpPr>
          <p:cNvPr id="4" name="object 4"/>
          <p:cNvSpPr txBox="1"/>
          <p:nvPr/>
        </p:nvSpPr>
        <p:spPr>
          <a:xfrm>
            <a:off x="527300" y="1412776"/>
            <a:ext cx="6864100" cy="3158622"/>
          </a:xfrm>
          <a:prstGeom prst="rect">
            <a:avLst/>
          </a:prstGeom>
        </p:spPr>
        <p:txBody>
          <a:bodyPr vert="horz" wrap="square" lIns="0" tIns="12700" rIns="0" bIns="0" rtlCol="0">
            <a:spAutoFit/>
          </a:bodyPr>
          <a:lstStyle/>
          <a:p>
            <a:pPr defTabSz="950400">
              <a:lnSpc>
                <a:spcPts val="2500"/>
              </a:lnSpc>
              <a:spcAft>
                <a:spcPts val="1200"/>
              </a:spcAft>
            </a:pPr>
            <a:r>
              <a:rPr lang="en-AU" sz="2000" b="1" dirty="0">
                <a:solidFill>
                  <a:srgbClr val="231F20"/>
                </a:solidFill>
                <a:latin typeface="Arial"/>
                <a:cs typeface="Arial"/>
              </a:rPr>
              <a:t>Grants can help organisations: </a:t>
            </a:r>
          </a:p>
          <a:p>
            <a:pPr marL="360000"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2000" dirty="0">
                <a:solidFill>
                  <a:srgbClr val="231F20"/>
                </a:solidFill>
                <a:latin typeface="Arial"/>
                <a:cs typeface="Arial"/>
              </a:rPr>
              <a:t>Build expertise and capability </a:t>
            </a:r>
          </a:p>
          <a:p>
            <a:pPr marL="360000"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2000" dirty="0">
                <a:solidFill>
                  <a:srgbClr val="231F20"/>
                </a:solidFill>
                <a:latin typeface="Arial"/>
                <a:cs typeface="Arial"/>
              </a:rPr>
              <a:t>Develop resources and tools </a:t>
            </a:r>
          </a:p>
          <a:p>
            <a:pPr marL="360000"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2000" dirty="0">
                <a:solidFill>
                  <a:srgbClr val="231F20"/>
                </a:solidFill>
                <a:latin typeface="Arial"/>
                <a:cs typeface="Arial"/>
              </a:rPr>
              <a:t>Improve systems and processes </a:t>
            </a:r>
          </a:p>
          <a:p>
            <a:pPr marL="360000"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2000" dirty="0">
                <a:solidFill>
                  <a:srgbClr val="231F20"/>
                </a:solidFill>
                <a:latin typeface="Arial"/>
                <a:cs typeface="Arial"/>
              </a:rPr>
              <a:t>Strengthen partnerships </a:t>
            </a:r>
          </a:p>
          <a:p>
            <a:pPr marL="360000"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2000" dirty="0">
                <a:solidFill>
                  <a:srgbClr val="231F20"/>
                </a:solidFill>
                <a:latin typeface="Arial"/>
                <a:cs typeface="Arial"/>
              </a:rPr>
              <a:t>Increase credibility </a:t>
            </a:r>
          </a:p>
          <a:p>
            <a:pPr marL="360000"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2000" dirty="0">
                <a:solidFill>
                  <a:srgbClr val="231F20"/>
                </a:solidFill>
                <a:latin typeface="Arial"/>
                <a:cs typeface="Arial"/>
              </a:rPr>
              <a:t>Create future opportunities </a:t>
            </a:r>
            <a:endParaRPr sz="2000" dirty="0">
              <a:latin typeface="Arial"/>
              <a:cs typeface="Arial"/>
            </a:endParaRPr>
          </a:p>
        </p:txBody>
      </p:sp>
      <p:pic>
        <p:nvPicPr>
          <p:cNvPr id="19" name="Graphic 18">
            <a:extLst>
              <a:ext uri="{FF2B5EF4-FFF2-40B4-BE49-F238E27FC236}">
                <a16:creationId xmlns:a16="http://schemas.microsoft.com/office/drawing/2014/main" id="{21D9C434-612D-C8CA-58BB-8B2B41550C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a:extLst>
              <a:ext uri="{96DAC541-7B7A-43D3-8B79-37D633B846F1}">
                <asvg:svgBlip xmlns:asvg="http://schemas.microsoft.com/office/drawing/2016/SVG/main" r:embed="rId4"/>
              </a:ext>
            </a:extLst>
          </a:blip>
          <a:stretch>
            <a:fillRect/>
          </a:stretch>
        </p:blipFill>
        <p:spPr>
          <a:xfrm>
            <a:off x="8915425" y="5821200"/>
            <a:ext cx="2750400" cy="666246"/>
          </a:xfrm>
          <a:prstGeom prst="rect">
            <a:avLst/>
          </a:prstGeom>
        </p:spPr>
      </p:pic>
      <p:pic>
        <p:nvPicPr>
          <p:cNvPr id="5" name="Picture 4" descr="A cartoon image of a child reading a book. Text reads &quot;Building Access. Easy Read Resources. Know about your rights when accessing domestic and family violence services.&quot;">
            <a:extLst>
              <a:ext uri="{FF2B5EF4-FFF2-40B4-BE49-F238E27FC236}">
                <a16:creationId xmlns:a16="http://schemas.microsoft.com/office/drawing/2014/main" id="{184F3B4B-64FE-7406-C218-E6B0FECDE5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40363" y="1901817"/>
            <a:ext cx="3024337" cy="2535295"/>
          </a:xfrm>
          <a:prstGeom prst="rect">
            <a:avLst/>
          </a:prstGeom>
        </p:spPr>
      </p:pic>
      <p:pic>
        <p:nvPicPr>
          <p:cNvPr id="7" name="Picture 6" descr="Cartoon books and a cartoon tool box with tools. Text reads &quot;Building Access. Toolkit. Increasing access and inclusion for women with disability in domestic and family violence services.&quot;">
            <a:extLst>
              <a:ext uri="{FF2B5EF4-FFF2-40B4-BE49-F238E27FC236}">
                <a16:creationId xmlns:a16="http://schemas.microsoft.com/office/drawing/2014/main" id="{F15342C6-0B5E-55CF-662A-B9419774E2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29075" y="1901817"/>
            <a:ext cx="3024337" cy="2535295"/>
          </a:xfrm>
          <a:prstGeom prst="rect">
            <a:avLst/>
          </a:prstGeom>
        </p:spPr>
      </p:pic>
    </p:spTree>
    <p:extLst>
      <p:ext uri="{BB962C8B-B14F-4D97-AF65-F5344CB8AC3E}">
        <p14:creationId xmlns:p14="http://schemas.microsoft.com/office/powerpoint/2010/main" val="41410711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596BB-E62C-D875-028E-1CD8D18F1EAA}"/>
            </a:ext>
          </a:extLst>
        </p:cNvPr>
        <p:cNvGrpSpPr/>
        <p:nvPr/>
      </p:nvGrpSpPr>
      <p:grpSpPr>
        <a:xfrm>
          <a:off x="0" y="0"/>
          <a:ext cx="0" cy="0"/>
          <a:chOff x="0" y="0"/>
          <a:chExt cx="0" cy="0"/>
        </a:xfrm>
      </p:grpSpPr>
      <p:sp>
        <p:nvSpPr>
          <p:cNvPr id="6" name="object 2">
            <a:extLst>
              <a:ext uri="{FF2B5EF4-FFF2-40B4-BE49-F238E27FC236}">
                <a16:creationId xmlns:a16="http://schemas.microsoft.com/office/drawing/2014/main" id="{C2141EA0-3D08-071F-15AF-6ABAD939C1E1}"/>
              </a:ext>
            </a:extLst>
          </p:cNvPr>
          <p:cNvSpPr txBox="1">
            <a:spLocks noGrp="1"/>
          </p:cNvSpPr>
          <p:nvPr>
            <p:ph type="title"/>
          </p:nvPr>
        </p:nvSpPr>
        <p:spPr>
          <a:xfrm>
            <a:off x="527300" y="410455"/>
            <a:ext cx="11143749" cy="598434"/>
          </a:xfrm>
          <a:prstGeom prst="rect">
            <a:avLst/>
          </a:prstGeom>
        </p:spPr>
        <p:txBody>
          <a:bodyPr vert="horz" wrap="square" lIns="0" tIns="12700" rIns="0" bIns="0" rtlCol="0">
            <a:spAutoFit/>
          </a:bodyPr>
          <a:lstStyle/>
          <a:p>
            <a:pPr marL="12700">
              <a:lnSpc>
                <a:spcPts val="4500"/>
              </a:lnSpc>
              <a:spcBef>
                <a:spcPts val="100"/>
              </a:spcBef>
            </a:pPr>
            <a:r>
              <a:rPr lang="en-AU" sz="4000" dirty="0">
                <a:latin typeface="VAG Rounded" panose="020B0500000000000000" pitchFamily="34" charset="0"/>
              </a:rPr>
              <a:t>Partnerships </a:t>
            </a:r>
            <a:endParaRPr sz="4000" dirty="0">
              <a:latin typeface="VAG Rounded" panose="020B0500000000000000" pitchFamily="34" charset="0"/>
            </a:endParaRPr>
          </a:p>
        </p:txBody>
      </p:sp>
      <p:sp>
        <p:nvSpPr>
          <p:cNvPr id="7" name="object 4">
            <a:extLst>
              <a:ext uri="{FF2B5EF4-FFF2-40B4-BE49-F238E27FC236}">
                <a16:creationId xmlns:a16="http://schemas.microsoft.com/office/drawing/2014/main" id="{C6FEA689-513E-FC86-7AC1-9ECA3F56731A}"/>
              </a:ext>
            </a:extLst>
          </p:cNvPr>
          <p:cNvSpPr txBox="1"/>
          <p:nvPr/>
        </p:nvSpPr>
        <p:spPr>
          <a:xfrm>
            <a:off x="527300" y="1412776"/>
            <a:ext cx="9912100" cy="4582088"/>
          </a:xfrm>
          <a:prstGeom prst="rect">
            <a:avLst/>
          </a:prstGeom>
        </p:spPr>
        <p:txBody>
          <a:bodyPr vert="horz" wrap="square" lIns="0" tIns="12700" rIns="0" bIns="0" rtlCol="0">
            <a:spAutoFit/>
          </a:bodyPr>
          <a:lstStyle/>
          <a:p>
            <a:pPr defTabSz="950400">
              <a:lnSpc>
                <a:spcPts val="2500"/>
              </a:lnSpc>
              <a:spcAft>
                <a:spcPts val="1200"/>
              </a:spcAft>
            </a:pPr>
            <a:r>
              <a:rPr lang="en-AU" sz="2000" b="1" dirty="0">
                <a:solidFill>
                  <a:srgbClr val="231F20"/>
                </a:solidFill>
                <a:latin typeface="Arial"/>
                <a:cs typeface="Arial"/>
              </a:rPr>
              <a:t>Strong partnerships can:</a:t>
            </a:r>
          </a:p>
          <a:p>
            <a:pPr marL="360000"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2000" dirty="0">
                <a:solidFill>
                  <a:srgbClr val="231F20"/>
                </a:solidFill>
                <a:latin typeface="Arial"/>
                <a:cs typeface="Arial"/>
              </a:rPr>
              <a:t>Share and bring together complementary expertise </a:t>
            </a:r>
          </a:p>
          <a:p>
            <a:pPr marL="360000"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2000" dirty="0">
                <a:solidFill>
                  <a:srgbClr val="231F20"/>
                </a:solidFill>
                <a:latin typeface="Arial"/>
                <a:cs typeface="Arial"/>
              </a:rPr>
              <a:t>Extend community reach </a:t>
            </a:r>
          </a:p>
          <a:p>
            <a:pPr marL="360000"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2000" dirty="0">
                <a:solidFill>
                  <a:srgbClr val="231F20"/>
                </a:solidFill>
                <a:latin typeface="Arial"/>
                <a:cs typeface="Arial"/>
              </a:rPr>
              <a:t>Strengthen credibility </a:t>
            </a:r>
          </a:p>
          <a:p>
            <a:pPr marL="360000"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2000" dirty="0">
                <a:solidFill>
                  <a:srgbClr val="231F20"/>
                </a:solidFill>
                <a:latin typeface="Arial"/>
                <a:cs typeface="Arial"/>
              </a:rPr>
              <a:t>Improve outcomes </a:t>
            </a:r>
          </a:p>
          <a:p>
            <a:pPr marL="360000"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2000" dirty="0">
                <a:solidFill>
                  <a:srgbClr val="231F20"/>
                </a:solidFill>
                <a:latin typeface="Arial"/>
                <a:cs typeface="Arial"/>
              </a:rPr>
              <a:t>Reduce duplication </a:t>
            </a:r>
          </a:p>
          <a:p>
            <a:pPr marL="360000"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2000" dirty="0">
                <a:solidFill>
                  <a:srgbClr val="231F20"/>
                </a:solidFill>
                <a:latin typeface="Arial"/>
                <a:cs typeface="Arial"/>
              </a:rPr>
              <a:t>Increase sustainability </a:t>
            </a:r>
          </a:p>
          <a:p>
            <a:pPr marL="360000"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2000" dirty="0">
                <a:solidFill>
                  <a:srgbClr val="231F20"/>
                </a:solidFill>
                <a:latin typeface="Arial"/>
                <a:cs typeface="Arial"/>
              </a:rPr>
              <a:t>Create opportunities to learn from and support one another </a:t>
            </a:r>
          </a:p>
          <a:p>
            <a:pPr marL="360000" indent="-360000" defTabSz="950400">
              <a:lnSpc>
                <a:spcPts val="2500"/>
              </a:lnSpc>
              <a:spcAft>
                <a:spcPts val="1200"/>
              </a:spcAft>
              <a:buBlip>
                <a:blip>
                  <a:extLst>
                    <a:ext uri="{96DAC541-7B7A-43D3-8B79-37D633B846F1}">
                      <asvg:svgBlip xmlns:asvg="http://schemas.microsoft.com/office/drawing/2016/SVG/main" r:embed="rId3"/>
                    </a:ext>
                  </a:extLst>
                </a:blip>
              </a:buBlip>
            </a:pPr>
            <a:r>
              <a:rPr lang="en-AU" sz="2000" dirty="0">
                <a:solidFill>
                  <a:srgbClr val="231F20"/>
                </a:solidFill>
                <a:latin typeface="Arial"/>
                <a:cs typeface="Arial"/>
              </a:rPr>
              <a:t>Build stronger sector relationships </a:t>
            </a:r>
          </a:p>
          <a:p>
            <a:pPr defTabSz="950400">
              <a:lnSpc>
                <a:spcPts val="2500"/>
              </a:lnSpc>
              <a:spcAft>
                <a:spcPts val="1200"/>
              </a:spcAft>
            </a:pPr>
            <a:endParaRPr sz="2000" dirty="0">
              <a:latin typeface="Arial"/>
              <a:cs typeface="Arial"/>
            </a:endParaRPr>
          </a:p>
        </p:txBody>
      </p:sp>
    </p:spTree>
    <p:extLst>
      <p:ext uri="{BB962C8B-B14F-4D97-AF65-F5344CB8AC3E}">
        <p14:creationId xmlns:p14="http://schemas.microsoft.com/office/powerpoint/2010/main" val="18254807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WDA_PPT_Template_2024" id="{55876303-5B5D-4B50-8436-ABE392959985}" vid="{598BA920-ADEB-41FE-8EBF-1A788F2666B9}"/>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B0B6D05B-343A-446E-81F9-933FF5DDB9FE}" vid="{9D8B18C0-D3E0-446D-9065-861552F57243}"/>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56efc0a-87e0-423d-a808-41f60acde31c">
      <Terms xmlns="http://schemas.microsoft.com/office/infopath/2007/PartnerControls"/>
    </lcf76f155ced4ddcb4097134ff3c332f>
    <TaxCatchAll xmlns="02726c10-34f2-49b5-8ce6-b6efaf8f953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42E8EBBB996DB47A337624F94F1FFC7" ma:contentTypeVersion="18" ma:contentTypeDescription="Create a new document." ma:contentTypeScope="" ma:versionID="7f814b60a173f950725f3e473e41903b">
  <xsd:schema xmlns:xsd="http://www.w3.org/2001/XMLSchema" xmlns:xs="http://www.w3.org/2001/XMLSchema" xmlns:p="http://schemas.microsoft.com/office/2006/metadata/properties" xmlns:ns2="556efc0a-87e0-423d-a808-41f60acde31c" xmlns:ns3="02726c10-34f2-49b5-8ce6-b6efaf8f9534" targetNamespace="http://schemas.microsoft.com/office/2006/metadata/properties" ma:root="true" ma:fieldsID="91add1f72f0e20e6997a1ad7a75d880f" ns2:_="" ns3:_="">
    <xsd:import namespace="556efc0a-87e0-423d-a808-41f60acde31c"/>
    <xsd:import namespace="02726c10-34f2-49b5-8ce6-b6efaf8f953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6efc0a-87e0-423d-a808-41f60acde3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19d012c-5cc6-4b8c-ac46-f71aa3c528e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Location" ma:index="24" nillable="true" ma:displayName="Loca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2726c10-34f2-49b5-8ce6-b6efaf8f953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3fd181f-1fc1-45d1-9e21-127653ac8789}" ma:internalName="TaxCatchAll" ma:showField="CatchAllData" ma:web="02726c10-34f2-49b5-8ce6-b6efaf8f9534">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C03E4ED-AA90-4246-A8AD-802F4FD14DAC}">
  <ds:schemaRefs>
    <ds:schemaRef ds:uri="http://schemas.microsoft.com/sharepoint/v3/contenttype/forms"/>
  </ds:schemaRefs>
</ds:datastoreItem>
</file>

<file path=customXml/itemProps2.xml><?xml version="1.0" encoding="utf-8"?>
<ds:datastoreItem xmlns:ds="http://schemas.openxmlformats.org/officeDocument/2006/customXml" ds:itemID="{51E067E8-20C5-4123-AE5D-BB0C3FA935CE}">
  <ds:schemaRefs>
    <ds:schemaRef ds:uri="http://purl.org/dc/terms/"/>
    <ds:schemaRef ds:uri="http://schemas.microsoft.com/office/infopath/2007/PartnerControls"/>
    <ds:schemaRef ds:uri="http://purl.org/dc/elements/1.1/"/>
    <ds:schemaRef ds:uri="02726c10-34f2-49b5-8ce6-b6efaf8f9534"/>
    <ds:schemaRef ds:uri="http://schemas.microsoft.com/office/2006/documentManagement/types"/>
    <ds:schemaRef ds:uri="http://www.w3.org/XML/1998/namespace"/>
    <ds:schemaRef ds:uri="http://purl.org/dc/dcmitype/"/>
    <ds:schemaRef ds:uri="556efc0a-87e0-423d-a808-41f60acde31c"/>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0CA56F1D-F77A-4B94-A584-7E01A0E8E4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6efc0a-87e0-423d-a808-41f60acde31c"/>
    <ds:schemaRef ds:uri="02726c10-34f2-49b5-8ce6-b6efaf8f95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PWDA_PPT_Template_2024</Template>
  <TotalTime>6160</TotalTime>
  <Words>1427</Words>
  <Application>Microsoft Macintosh PowerPoint</Application>
  <PresentationFormat>Widescreen</PresentationFormat>
  <Paragraphs>237</Paragraphs>
  <Slides>23</Slides>
  <Notes>18</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23</vt:i4>
      </vt:variant>
    </vt:vector>
  </HeadingPairs>
  <TitlesOfParts>
    <vt:vector size="36" baseType="lpstr">
      <vt:lpstr>Aptos</vt:lpstr>
      <vt:lpstr>Arial</vt:lpstr>
      <vt:lpstr>Calibri</vt:lpstr>
      <vt:lpstr>Calibri Light</vt:lpstr>
      <vt:lpstr>Courier New</vt:lpstr>
      <vt:lpstr>Symbol</vt:lpstr>
      <vt:lpstr>VAG Round</vt:lpstr>
      <vt:lpstr>VAG Rounded</vt:lpstr>
      <vt:lpstr>VAG Rounded Std</vt:lpstr>
      <vt:lpstr>Office Theme</vt:lpstr>
      <vt:lpstr>1_Office Theme</vt:lpstr>
      <vt:lpstr>2_Office Theme</vt:lpstr>
      <vt:lpstr>3_Office Theme</vt:lpstr>
      <vt:lpstr>    Advance Your Advocacy Practice: Successful grant writing    </vt:lpstr>
      <vt:lpstr>Acknowledgement of Country</vt:lpstr>
      <vt:lpstr>PWDA</vt:lpstr>
      <vt:lpstr>What we’ll cover</vt:lpstr>
      <vt:lpstr>Why Strategy Matters</vt:lpstr>
      <vt:lpstr>Choosing the Right Grants </vt:lpstr>
      <vt:lpstr>Assessing Opportunities </vt:lpstr>
      <vt:lpstr>Building Capacity </vt:lpstr>
      <vt:lpstr>Partnerships </vt:lpstr>
      <vt:lpstr>Choosing the Right Partners</vt:lpstr>
      <vt:lpstr>Consultation vs Co-Design</vt:lpstr>
      <vt:lpstr>Co-Design in Practice </vt:lpstr>
      <vt:lpstr>Budgeting for Accessibility and Inclusion</vt:lpstr>
      <vt:lpstr>Key Takeaways</vt:lpstr>
      <vt:lpstr>Contact us  </vt:lpstr>
      <vt:lpstr>Successful grant writing</vt:lpstr>
      <vt:lpstr>Acknowledgement of Country  The NDRP acknowledges the traditional custodians of Country throughout Australia. The peoples on whose land we live and work, have lived on and cared for Country for thousands of generations, and this land has never been ceded. We pay our respects to them and their cultures, and to Elders past and present.</vt:lpstr>
      <vt:lpstr>Who is NDRP?</vt:lpstr>
      <vt:lpstr>Our Guiding Principles - the NDRP seeks to:</vt:lpstr>
      <vt:lpstr>What a strong application looks like</vt:lpstr>
      <vt:lpstr>What assessors look for</vt:lpstr>
      <vt:lpstr>NDRP Resources</vt:lpstr>
      <vt:lpstr>How to engage with the NDRP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Simone Tunbridge</dc:creator>
  <cp:lastModifiedBy>Disability Advocacy Resource Unit</cp:lastModifiedBy>
  <cp:revision>7</cp:revision>
  <dcterms:created xsi:type="dcterms:W3CDTF">2025-01-23T06:13:59Z</dcterms:created>
  <dcterms:modified xsi:type="dcterms:W3CDTF">2026-06-17T02:05:27Z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2024-09-18T00:00:00Z</vt:filetime>
  </property>
  <property fmtid="{D5CDD505-2E9C-101B-9397-08002B2CF9AE}" pid="3" name="Creator">
    <vt:lpwstr>Adobe InDesign 19.5 (Macintosh)</vt:lpwstr>
  </property>
  <property fmtid="{D5CDD505-2E9C-101B-9397-08002B2CF9AE}" pid="4" name="LastSaved">
    <vt:filetime>2024-09-18T00:00:00Z</vt:filetime>
  </property>
  <property fmtid="{D5CDD505-2E9C-101B-9397-08002B2CF9AE}" pid="5" name="Producer">
    <vt:lpwstr>Adobe PDF Library 17.0</vt:lpwstr>
  </property>
  <property fmtid="{D5CDD505-2E9C-101B-9397-08002B2CF9AE}" pid="6" name="MediaServiceImageTags">
    <vt:lpwstr/>
  </property>
  <property fmtid="{D5CDD505-2E9C-101B-9397-08002B2CF9AE}" pid="7" name="ContentTypeId">
    <vt:lpwstr>0x010100442E8EBBB996DB47A337624F94F1FFC7</vt:lpwstr>
  </property>
</Properties>
</file>